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27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17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87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13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88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8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97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0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9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5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7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41C2-7180-459E-9723-5623AA767FC0}" type="datetimeFigureOut">
              <a:rPr lang="en-CA" smtClean="0"/>
              <a:t>17/06/2015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6E59-B976-4155-8D84-A147C9C23B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3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Exam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86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Section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Formatting – 5 paragraph.  Strong intros including thesis and framework.  </a:t>
            </a:r>
          </a:p>
          <a:p>
            <a:r>
              <a:rPr lang="en-CA" dirty="0" smtClean="0"/>
              <a:t>Conclusion summarizes your points and restates why your thesis is correct.</a:t>
            </a:r>
          </a:p>
          <a:p>
            <a:r>
              <a:rPr lang="en-CA" dirty="0" smtClean="0"/>
              <a:t>Body should have topic sentences directly related to thesis arguments.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5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Important individuals</a:t>
            </a:r>
          </a:p>
          <a:p>
            <a:r>
              <a:rPr lang="en-CA" dirty="0" smtClean="0"/>
              <a:t>Pharaohs which have made a significant impact.  </a:t>
            </a:r>
            <a:r>
              <a:rPr lang="en-CA" dirty="0" err="1" smtClean="0"/>
              <a:t>Rameses</a:t>
            </a:r>
            <a:r>
              <a:rPr lang="en-CA" dirty="0" smtClean="0"/>
              <a:t>, Hatshepsut, </a:t>
            </a:r>
            <a:r>
              <a:rPr lang="en-CA" dirty="0" err="1" smtClean="0"/>
              <a:t>Akenaton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Periclyes</a:t>
            </a:r>
            <a:r>
              <a:rPr lang="en-CA" dirty="0" smtClean="0"/>
              <a:t>, Minotaur myth, Theseus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255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Individual impact on History</a:t>
            </a:r>
          </a:p>
          <a:p>
            <a:r>
              <a:rPr lang="en-CA" dirty="0" smtClean="0"/>
              <a:t>Geography</a:t>
            </a:r>
          </a:p>
          <a:p>
            <a:r>
              <a:rPr lang="en-CA" dirty="0" smtClean="0"/>
              <a:t>Religion</a:t>
            </a:r>
          </a:p>
          <a:p>
            <a:r>
              <a:rPr lang="en-CA" dirty="0" smtClean="0"/>
              <a:t>Laws and justice systems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364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Quote Section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Famous Individuals(</a:t>
            </a:r>
            <a:r>
              <a:rPr lang="en-CA" dirty="0" err="1" smtClean="0"/>
              <a:t>Perycles</a:t>
            </a:r>
            <a:r>
              <a:rPr lang="en-CA" dirty="0" smtClean="0"/>
              <a:t>) </a:t>
            </a:r>
            <a:r>
              <a:rPr lang="en-CA" dirty="0" err="1" smtClean="0"/>
              <a:t>Pharoahs</a:t>
            </a:r>
            <a:r>
              <a:rPr lang="en-CA" dirty="0" smtClean="0"/>
              <a:t>, </a:t>
            </a:r>
          </a:p>
          <a:p>
            <a:r>
              <a:rPr lang="en-CA" dirty="0" smtClean="0"/>
              <a:t>Concepts Nile, Religion, agriculture</a:t>
            </a:r>
            <a:r>
              <a:rPr lang="en-CA" dirty="0" smtClean="0"/>
              <a:t>, justice, </a:t>
            </a:r>
            <a:r>
              <a:rPr lang="en-CA" dirty="0" smtClean="0"/>
              <a:t>wars.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689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OPVL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 – know about famous individuals(Herodotus, </a:t>
            </a:r>
            <a:r>
              <a:rPr lang="en-CA" dirty="0" err="1" smtClean="0"/>
              <a:t>Perycles</a:t>
            </a:r>
            <a:r>
              <a:rPr lang="en-CA" dirty="0" smtClean="0"/>
              <a:t>, </a:t>
            </a:r>
            <a:r>
              <a:rPr lang="en-CA" dirty="0" err="1" smtClean="0"/>
              <a:t>Pharoahs</a:t>
            </a:r>
            <a:r>
              <a:rPr lang="en-CA" dirty="0" smtClean="0"/>
              <a:t>).</a:t>
            </a:r>
          </a:p>
          <a:p>
            <a:r>
              <a:rPr lang="en-CA" dirty="0" smtClean="0"/>
              <a:t>Purpose</a:t>
            </a:r>
          </a:p>
          <a:p>
            <a:r>
              <a:rPr lang="en-CA" dirty="0" smtClean="0"/>
              <a:t>Value</a:t>
            </a:r>
          </a:p>
          <a:p>
            <a:r>
              <a:rPr lang="en-CA" dirty="0" smtClean="0"/>
              <a:t>Limitation</a:t>
            </a:r>
          </a:p>
          <a:p>
            <a:r>
              <a:rPr lang="en-CA" dirty="0" smtClean="0"/>
              <a:t>Concepts: War, Religion, </a:t>
            </a:r>
            <a:r>
              <a:rPr lang="en-CA" dirty="0" smtClean="0"/>
              <a:t>Agriculture, justice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418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Exam Review</vt:lpstr>
      <vt:lpstr>Essay Section</vt:lpstr>
      <vt:lpstr>Essay Themes</vt:lpstr>
      <vt:lpstr>Essay Themes</vt:lpstr>
      <vt:lpstr>Quote Section</vt:lpstr>
      <vt:lpstr>OPVL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</dc:title>
  <dc:creator>Techology Support</dc:creator>
  <cp:lastModifiedBy>Techology Support</cp:lastModifiedBy>
  <cp:revision>4</cp:revision>
  <dcterms:created xsi:type="dcterms:W3CDTF">2015-06-17T14:14:36Z</dcterms:created>
  <dcterms:modified xsi:type="dcterms:W3CDTF">2015-06-17T15:10:02Z</dcterms:modified>
</cp:coreProperties>
</file>