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Global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78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 Format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Paragraph responses</a:t>
            </a:r>
          </a:p>
          <a:p>
            <a:r>
              <a:rPr lang="en-CA" dirty="0" smtClean="0"/>
              <a:t>Cartoon analysis</a:t>
            </a:r>
          </a:p>
          <a:p>
            <a:r>
              <a:rPr lang="en-CA" dirty="0" smtClean="0"/>
              <a:t>Essay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48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18" y="277797"/>
            <a:ext cx="8534400" cy="1507067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163" y="2613454"/>
            <a:ext cx="8534400" cy="3615267"/>
          </a:xfrm>
        </p:spPr>
        <p:txBody>
          <a:bodyPr/>
          <a:lstStyle/>
          <a:p>
            <a:r>
              <a:rPr lang="en-CA" sz="2400" b="1" dirty="0" smtClean="0">
                <a:solidFill>
                  <a:schemeClr val="tx1"/>
                </a:solidFill>
              </a:rPr>
              <a:t>Stages of Genocide</a:t>
            </a:r>
          </a:p>
          <a:p>
            <a:r>
              <a:rPr lang="en-CA" sz="2400" b="1" dirty="0" smtClean="0">
                <a:solidFill>
                  <a:schemeClr val="tx1"/>
                </a:solidFill>
              </a:rPr>
              <a:t>Causes of tension in the Cold War</a:t>
            </a:r>
          </a:p>
          <a:p>
            <a:r>
              <a:rPr lang="en-CA" sz="2400" b="1" dirty="0" smtClean="0">
                <a:solidFill>
                  <a:schemeClr val="tx1"/>
                </a:solidFill>
              </a:rPr>
              <a:t>Blame in the Cuban Missile Crisis</a:t>
            </a:r>
          </a:p>
          <a:p>
            <a:r>
              <a:rPr lang="en-CA" sz="2400" b="1" dirty="0" smtClean="0">
                <a:solidFill>
                  <a:schemeClr val="tx1"/>
                </a:solidFill>
              </a:rPr>
              <a:t>Colonization of Africa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649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400" dirty="0" smtClean="0"/>
              <a:t>Explain event</a:t>
            </a:r>
            <a:br>
              <a:rPr lang="en-CA" sz="2400" dirty="0" smtClean="0"/>
            </a:br>
            <a:r>
              <a:rPr lang="en-CA" sz="2400" dirty="0" smtClean="0"/>
              <a:t>Describe cartoon, people, places, Symbols, objects </a:t>
            </a:r>
            <a:br>
              <a:rPr lang="en-CA" sz="2400" dirty="0" smtClean="0"/>
            </a:br>
            <a:r>
              <a:rPr lang="en-CA" sz="2400" dirty="0" smtClean="0"/>
              <a:t>Cartoonist’s point of view</a:t>
            </a:r>
            <a:br>
              <a:rPr lang="en-CA" sz="2400" dirty="0" smtClean="0"/>
            </a:br>
            <a:r>
              <a:rPr lang="en-CA" sz="2400" dirty="0" smtClean="0"/>
              <a:t>Provide a title</a:t>
            </a:r>
            <a:endParaRPr lang="en-CA" sz="2400" dirty="0"/>
          </a:p>
        </p:txBody>
      </p:sp>
      <p:pic>
        <p:nvPicPr>
          <p:cNvPr id="1026" name="Picture 2" descr="Kennedy versus Khrushchev: Cold War Political Carto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518" y="247135"/>
            <a:ext cx="7072904" cy="393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4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Khruschchev</a:t>
            </a:r>
            <a:r>
              <a:rPr lang="en-CA" dirty="0" smtClean="0"/>
              <a:t> and Kennedy</a:t>
            </a:r>
            <a:br>
              <a:rPr lang="en-CA" dirty="0" smtClean="0"/>
            </a:br>
            <a:r>
              <a:rPr lang="en-CA" dirty="0" smtClean="0"/>
              <a:t>Cuban </a:t>
            </a:r>
            <a:r>
              <a:rPr lang="en-CA" dirty="0" err="1" smtClean="0"/>
              <a:t>Misile</a:t>
            </a:r>
            <a:r>
              <a:rPr lang="en-CA" dirty="0" smtClean="0"/>
              <a:t> Crisis</a:t>
            </a:r>
            <a:br>
              <a:rPr lang="en-CA" dirty="0" smtClean="0"/>
            </a:br>
            <a:r>
              <a:rPr lang="en-CA" dirty="0" smtClean="0"/>
              <a:t>Bombs, Buttons, sweat and arm wrestling are all things to be interpreted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2" descr="Kennedy versus Khrushchev: Cold War Political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99" y="0"/>
            <a:ext cx="7072904" cy="393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5744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94</TotalTime>
  <Words>33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Global Review</vt:lpstr>
      <vt:lpstr>Exam Format</vt:lpstr>
      <vt:lpstr>PowerPoint Presentation</vt:lpstr>
      <vt:lpstr>Explain event Describe cartoon, people, places, Symbols, objects  Cartoonist’s point of view Provide a title</vt:lpstr>
      <vt:lpstr>Khruschchev and Kennedy Cuban Misile Crisis Bombs, Buttons, sweat and arm wrestling are all things to be interpreted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Review</dc:title>
  <dc:creator>Techology Support</dc:creator>
  <cp:lastModifiedBy>Techology Support</cp:lastModifiedBy>
  <cp:revision>4</cp:revision>
  <dcterms:created xsi:type="dcterms:W3CDTF">2015-06-17T15:34:34Z</dcterms:created>
  <dcterms:modified xsi:type="dcterms:W3CDTF">2015-06-17T17:48:28Z</dcterms:modified>
</cp:coreProperties>
</file>