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6" r:id="rId1"/>
    <p:sldMasterId id="2147483687" r:id="rId2"/>
    <p:sldMasterId id="2147483688" r:id="rId3"/>
  </p:sldMasterIdLst>
  <p:notesMasterIdLst>
    <p:notesMasterId r:id="rId18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5143500" type="screen16x9"/>
  <p:notesSz cx="6858000" cy="9144000"/>
  <p:embeddedFontLst>
    <p:embeddedFont>
      <p:font typeface="Tahoma" panose="020B0604030504040204" pitchFamily="3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font" Target="fonts/font1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6964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9" name="Shape 3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3314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body" idx="1"/>
          </p:nvPr>
        </p:nvSpPr>
        <p:spPr>
          <a:xfrm>
            <a:off x="685800" y="4343319"/>
            <a:ext cx="5486399" cy="411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61" name="Shape 461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3332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body" idx="1"/>
          </p:nvPr>
        </p:nvSpPr>
        <p:spPr>
          <a:xfrm>
            <a:off x="685800" y="4343319"/>
            <a:ext cx="5486399" cy="411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67" name="Shape 467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3055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685800" y="4343319"/>
            <a:ext cx="5486399" cy="411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0875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0" name="Shape 4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52585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Shape 4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008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/>
          <p:nvPr/>
        </p:nvSpPr>
        <p:spPr>
          <a:xfrm>
            <a:off x="3884612" y="8685039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" sz="18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</a:t>
            </a:fld>
            <a:endParaRPr lang="en" sz="1800" b="0" i="0" u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05" name="Shape 405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685800" y="4343319"/>
            <a:ext cx="5486399" cy="411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" sz="1800" b="0" i="0" u="none" strike="noStrike" cap="none"/>
              <a:t>Development of agriculture: 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" sz="1800" b="0" i="0" u="none" strike="noStrike" cap="none"/>
              <a:t>Created a stable location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" sz="1800" b="0" i="0" u="none" strike="noStrike" cap="none"/>
              <a:t>Meant a more regular food supply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" sz="1800" b="0" i="0" u="none" strike="noStrike" cap="none"/>
              <a:t>Meant Less time need for gathering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" sz="1800" b="0" i="0" u="none" strike="noStrike" cap="none"/>
              <a:t>Gave rise to the first villages</a:t>
            </a:r>
          </a:p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" sz="1800" b="0" i="0" u="none" strike="noStrike" cap="none"/>
              <a:t>Allowed villagers to put more time into other activities.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3238344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/>
          <p:nvPr/>
        </p:nvSpPr>
        <p:spPr>
          <a:xfrm>
            <a:off x="3884612" y="8685039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" sz="18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3</a:t>
            </a:fld>
            <a:endParaRPr lang="en" sz="1800" b="0" i="0" u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13" name="Shape 41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4" name="Shape 414"/>
          <p:cNvSpPr txBox="1">
            <a:spLocks noGrp="1"/>
          </p:cNvSpPr>
          <p:nvPr>
            <p:ph type="body" idx="1"/>
          </p:nvPr>
        </p:nvSpPr>
        <p:spPr>
          <a:xfrm>
            <a:off x="685800" y="4343319"/>
            <a:ext cx="5486399" cy="411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4110611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/>
          <p:nvPr/>
        </p:nvSpPr>
        <p:spPr>
          <a:xfrm>
            <a:off x="3884612" y="8685039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" sz="18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4</a:t>
            </a:fld>
            <a:endParaRPr lang="en" sz="1800" b="0" i="0" u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21" name="Shape 421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22" name="Shape 422"/>
          <p:cNvSpPr txBox="1">
            <a:spLocks noGrp="1"/>
          </p:cNvSpPr>
          <p:nvPr>
            <p:ph type="body" idx="1"/>
          </p:nvPr>
        </p:nvSpPr>
        <p:spPr>
          <a:xfrm>
            <a:off x="685800" y="4343319"/>
            <a:ext cx="5486399" cy="411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1955221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/>
          <p:nvPr/>
        </p:nvSpPr>
        <p:spPr>
          <a:xfrm>
            <a:off x="3884612" y="8685039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" sz="18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5</a:t>
            </a:fld>
            <a:endParaRPr lang="en" sz="1800" b="0" i="0" u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319"/>
            <a:ext cx="5486399" cy="411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" sz="1800" b="0" i="0" u="none" strike="noStrike" cap="none"/>
              <a:t>Ex. mining, forestry, farming, grazing, hunting, gathering, fishing, &amp; quarrying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1068131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 txBox="1"/>
          <p:nvPr/>
        </p:nvSpPr>
        <p:spPr>
          <a:xfrm>
            <a:off x="3884612" y="8685039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" sz="1800" b="0" i="0" u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6</a:t>
            </a:fld>
            <a:endParaRPr lang="en" sz="1800" b="0" i="0" u="none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35" name="Shape 435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6" name="Shape 436"/>
          <p:cNvSpPr txBox="1">
            <a:spLocks noGrp="1"/>
          </p:cNvSpPr>
          <p:nvPr>
            <p:ph type="body" idx="1"/>
          </p:nvPr>
        </p:nvSpPr>
        <p:spPr>
          <a:xfrm>
            <a:off x="685800" y="4343319"/>
            <a:ext cx="5486399" cy="411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" sz="1800" b="0" i="0" u="none" strike="noStrike" cap="none"/>
              <a:t>Ex. metal working, smelting, textile production, and engineering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2589030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0411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0190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 txBox="1">
            <a:spLocks noGrp="1"/>
          </p:cNvSpPr>
          <p:nvPr>
            <p:ph type="body" idx="1"/>
          </p:nvPr>
        </p:nvSpPr>
        <p:spPr>
          <a:xfrm>
            <a:off x="685800" y="4343319"/>
            <a:ext cx="5486399" cy="411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54" name="Shape 454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197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457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" sz="1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" sz="12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" sz="1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" sz="12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 rot="5400000">
            <a:off x="5474999" y="1360378"/>
            <a:ext cx="4366199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1284000" y="-620821"/>
            <a:ext cx="4366199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" sz="1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" sz="12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2885999" y="-1228650"/>
            <a:ext cx="337199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" sz="1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" sz="12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457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" sz="1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" sz="12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399" cy="87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699" cy="438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99" cy="35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457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" sz="1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" sz="12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099" cy="47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099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09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900" cy="47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09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457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" sz="1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" sz="12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37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0066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37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0066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457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" sz="1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" sz="12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457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" sz="1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" sz="12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7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457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" sz="1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" sz="12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xfrm>
            <a:off x="301625" y="171450"/>
            <a:ext cx="85406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301625" y="1200150"/>
            <a:ext cx="8540699" cy="337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82" name="Shape 282"/>
          <p:cNvSpPr txBox="1">
            <a:spLocks noGrp="1"/>
          </p:cNvSpPr>
          <p:nvPr>
            <p:ph type="dt" idx="10"/>
          </p:nvPr>
        </p:nvSpPr>
        <p:spPr>
          <a:xfrm>
            <a:off x="301625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83" name="Shape 283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84" name="Shape 284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xfrm>
            <a:off x="301625" y="171450"/>
            <a:ext cx="85406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301625" y="1200150"/>
            <a:ext cx="4194300" cy="337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88" name="Shape 288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194300" cy="337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89" name="Shape 289"/>
          <p:cNvSpPr txBox="1">
            <a:spLocks noGrp="1"/>
          </p:cNvSpPr>
          <p:nvPr>
            <p:ph type="dt" idx="10"/>
          </p:nvPr>
        </p:nvSpPr>
        <p:spPr>
          <a:xfrm>
            <a:off x="301625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90" name="Shape 290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91" name="Shape 291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301625" y="171450"/>
            <a:ext cx="85406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301625" y="1200150"/>
            <a:ext cx="4194300" cy="337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95" name="Shape 295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194300" cy="337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96" name="Shape 296"/>
          <p:cNvSpPr txBox="1">
            <a:spLocks noGrp="1"/>
          </p:cNvSpPr>
          <p:nvPr>
            <p:ph type="dt" idx="10"/>
          </p:nvPr>
        </p:nvSpPr>
        <p:spPr>
          <a:xfrm>
            <a:off x="301625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97" name="Shape 297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98" name="Shape 298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xfrm>
            <a:off x="301625" y="171450"/>
            <a:ext cx="85406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301625" y="1200150"/>
            <a:ext cx="4194300" cy="337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02" name="Shape 302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194300" cy="162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03" name="Shape 303"/>
          <p:cNvSpPr txBox="1">
            <a:spLocks noGrp="1"/>
          </p:cNvSpPr>
          <p:nvPr>
            <p:ph type="body" idx="3"/>
          </p:nvPr>
        </p:nvSpPr>
        <p:spPr>
          <a:xfrm>
            <a:off x="4648200" y="2944415"/>
            <a:ext cx="4194300" cy="162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04" name="Shape 304"/>
          <p:cNvSpPr txBox="1">
            <a:spLocks noGrp="1"/>
          </p:cNvSpPr>
          <p:nvPr>
            <p:ph type="dt" idx="10"/>
          </p:nvPr>
        </p:nvSpPr>
        <p:spPr>
          <a:xfrm>
            <a:off x="301625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05" name="Shape 305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06" name="Shape 306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301625" y="171450"/>
            <a:ext cx="85406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301625" y="1200150"/>
            <a:ext cx="4194300" cy="162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10" name="Shape 310"/>
          <p:cNvSpPr txBox="1">
            <a:spLocks noGrp="1"/>
          </p:cNvSpPr>
          <p:nvPr>
            <p:ph type="body" idx="2"/>
          </p:nvPr>
        </p:nvSpPr>
        <p:spPr>
          <a:xfrm>
            <a:off x="301625" y="2944415"/>
            <a:ext cx="4194300" cy="162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11" name="Shape 311"/>
          <p:cNvSpPr txBox="1">
            <a:spLocks noGrp="1"/>
          </p:cNvSpPr>
          <p:nvPr>
            <p:ph type="body" idx="3"/>
          </p:nvPr>
        </p:nvSpPr>
        <p:spPr>
          <a:xfrm>
            <a:off x="4648200" y="1200150"/>
            <a:ext cx="4194300" cy="337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12" name="Shape 312"/>
          <p:cNvSpPr txBox="1">
            <a:spLocks noGrp="1"/>
          </p:cNvSpPr>
          <p:nvPr>
            <p:ph type="dt" idx="10"/>
          </p:nvPr>
        </p:nvSpPr>
        <p:spPr>
          <a:xfrm>
            <a:off x="301625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13" name="Shape 313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14" name="Shape 314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301625" y="171450"/>
            <a:ext cx="85406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17" name="Shape 317"/>
          <p:cNvSpPr txBox="1">
            <a:spLocks noGrp="1"/>
          </p:cNvSpPr>
          <p:nvPr>
            <p:ph type="dt" idx="10"/>
          </p:nvPr>
        </p:nvSpPr>
        <p:spPr>
          <a:xfrm>
            <a:off x="301625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18" name="Shape 318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19" name="Shape 319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xfrm>
            <a:off x="301625" y="171450"/>
            <a:ext cx="85406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01625" y="1200150"/>
            <a:ext cx="4194300" cy="337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0066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3716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Arial"/>
              <a:buChar char="►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3716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Arial"/>
              <a:buChar char="►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3716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Arial"/>
              <a:buChar char="►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37159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Arial"/>
              <a:buChar char="►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37159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Arial"/>
              <a:buChar char="►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23" name="Shape 323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194300" cy="337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0066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3716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Arial"/>
              <a:buChar char="►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3716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Arial"/>
              <a:buChar char="►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3716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Arial"/>
              <a:buChar char="►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37159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Arial"/>
              <a:buChar char="►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37159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Arial"/>
              <a:buChar char="►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24" name="Shape 324"/>
          <p:cNvSpPr txBox="1">
            <a:spLocks noGrp="1"/>
          </p:cNvSpPr>
          <p:nvPr>
            <p:ph type="dt" idx="10"/>
          </p:nvPr>
        </p:nvSpPr>
        <p:spPr>
          <a:xfrm>
            <a:off x="301625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25" name="Shape 325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26" name="Shape 326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title"/>
          </p:nvPr>
        </p:nvSpPr>
        <p:spPr>
          <a:xfrm>
            <a:off x="301625" y="171450"/>
            <a:ext cx="85406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301625" y="1200150"/>
            <a:ext cx="4194300" cy="337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30" name="Shape 330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194300" cy="162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31" name="Shape 331"/>
          <p:cNvSpPr txBox="1">
            <a:spLocks noGrp="1"/>
          </p:cNvSpPr>
          <p:nvPr>
            <p:ph type="body" idx="3"/>
          </p:nvPr>
        </p:nvSpPr>
        <p:spPr>
          <a:xfrm>
            <a:off x="4648200" y="2944415"/>
            <a:ext cx="4194300" cy="162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32" name="Shape 332"/>
          <p:cNvSpPr txBox="1">
            <a:spLocks noGrp="1"/>
          </p:cNvSpPr>
          <p:nvPr>
            <p:ph type="dt" idx="10"/>
          </p:nvPr>
        </p:nvSpPr>
        <p:spPr>
          <a:xfrm>
            <a:off x="301625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33" name="Shape 333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34" name="Shape 334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title"/>
          </p:nvPr>
        </p:nvSpPr>
        <p:spPr>
          <a:xfrm>
            <a:off x="301625" y="171450"/>
            <a:ext cx="85406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301625" y="1200150"/>
            <a:ext cx="4194300" cy="162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38" name="Shape 338"/>
          <p:cNvSpPr txBox="1">
            <a:spLocks noGrp="1"/>
          </p:cNvSpPr>
          <p:nvPr>
            <p:ph type="body" idx="2"/>
          </p:nvPr>
        </p:nvSpPr>
        <p:spPr>
          <a:xfrm>
            <a:off x="301625" y="2944415"/>
            <a:ext cx="4194300" cy="162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39" name="Shape 339"/>
          <p:cNvSpPr txBox="1">
            <a:spLocks noGrp="1"/>
          </p:cNvSpPr>
          <p:nvPr>
            <p:ph type="body" idx="3"/>
          </p:nvPr>
        </p:nvSpPr>
        <p:spPr>
          <a:xfrm>
            <a:off x="4648200" y="1200150"/>
            <a:ext cx="4194300" cy="337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40" name="Shape 340"/>
          <p:cNvSpPr txBox="1">
            <a:spLocks noGrp="1"/>
          </p:cNvSpPr>
          <p:nvPr>
            <p:ph type="dt" idx="10"/>
          </p:nvPr>
        </p:nvSpPr>
        <p:spPr>
          <a:xfrm>
            <a:off x="301625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41" name="Shape 341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42" name="Shape 342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>
            <a:spLocks noGrp="1"/>
          </p:cNvSpPr>
          <p:nvPr>
            <p:ph type="title"/>
          </p:nvPr>
        </p:nvSpPr>
        <p:spPr>
          <a:xfrm>
            <a:off x="301625" y="171450"/>
            <a:ext cx="85406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301625" y="1200150"/>
            <a:ext cx="4194300" cy="162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46" name="Shape 346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194300" cy="162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47" name="Shape 347"/>
          <p:cNvSpPr txBox="1">
            <a:spLocks noGrp="1"/>
          </p:cNvSpPr>
          <p:nvPr>
            <p:ph type="body" idx="3"/>
          </p:nvPr>
        </p:nvSpPr>
        <p:spPr>
          <a:xfrm>
            <a:off x="301625" y="2944415"/>
            <a:ext cx="4194300" cy="162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48" name="Shape 348"/>
          <p:cNvSpPr txBox="1">
            <a:spLocks noGrp="1"/>
          </p:cNvSpPr>
          <p:nvPr>
            <p:ph type="body" idx="4"/>
          </p:nvPr>
        </p:nvSpPr>
        <p:spPr>
          <a:xfrm>
            <a:off x="4648200" y="2944415"/>
            <a:ext cx="4194300" cy="162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49" name="Shape 349"/>
          <p:cNvSpPr txBox="1">
            <a:spLocks noGrp="1"/>
          </p:cNvSpPr>
          <p:nvPr>
            <p:ph type="dt" idx="10"/>
          </p:nvPr>
        </p:nvSpPr>
        <p:spPr>
          <a:xfrm>
            <a:off x="301625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50" name="Shape 350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51" name="Shape 351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title"/>
          </p:nvPr>
        </p:nvSpPr>
        <p:spPr>
          <a:xfrm rot="5400000">
            <a:off x="5573274" y="1305449"/>
            <a:ext cx="4403100" cy="213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54" name="Shape 354"/>
          <p:cNvSpPr txBox="1">
            <a:spLocks noGrp="1"/>
          </p:cNvSpPr>
          <p:nvPr>
            <p:ph type="body" idx="1"/>
          </p:nvPr>
        </p:nvSpPr>
        <p:spPr>
          <a:xfrm rot="5400000">
            <a:off x="1226638" y="-753599"/>
            <a:ext cx="4403100" cy="625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55" name="Shape 355"/>
          <p:cNvSpPr txBox="1">
            <a:spLocks noGrp="1"/>
          </p:cNvSpPr>
          <p:nvPr>
            <p:ph type="dt" idx="10"/>
          </p:nvPr>
        </p:nvSpPr>
        <p:spPr>
          <a:xfrm>
            <a:off x="301625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56" name="Shape 356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57" name="Shape 357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title"/>
          </p:nvPr>
        </p:nvSpPr>
        <p:spPr>
          <a:xfrm>
            <a:off x="301625" y="171450"/>
            <a:ext cx="85406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 rot="5400000">
            <a:off x="2884825" y="-1383000"/>
            <a:ext cx="3374399" cy="8540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61" name="Shape 361"/>
          <p:cNvSpPr txBox="1">
            <a:spLocks noGrp="1"/>
          </p:cNvSpPr>
          <p:nvPr>
            <p:ph type="dt" idx="10"/>
          </p:nvPr>
        </p:nvSpPr>
        <p:spPr>
          <a:xfrm>
            <a:off x="301625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62" name="Shape 362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63" name="Shape 363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399" cy="42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66" name="Shape 366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399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1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68" name="Shape 368"/>
          <p:cNvSpPr txBox="1">
            <a:spLocks noGrp="1"/>
          </p:cNvSpPr>
          <p:nvPr>
            <p:ph type="dt" idx="10"/>
          </p:nvPr>
        </p:nvSpPr>
        <p:spPr>
          <a:xfrm>
            <a:off x="301625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69" name="Shape 369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70" name="Shape 370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457200" y="204787"/>
            <a:ext cx="3008399" cy="87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3575050" y="204787"/>
            <a:ext cx="5111699" cy="438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74" name="Shape 374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99" cy="35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1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9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75" name="Shape 375"/>
          <p:cNvSpPr txBox="1">
            <a:spLocks noGrp="1"/>
          </p:cNvSpPr>
          <p:nvPr>
            <p:ph type="dt" idx="10"/>
          </p:nvPr>
        </p:nvSpPr>
        <p:spPr>
          <a:xfrm>
            <a:off x="301625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76" name="Shape 376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77" name="Shape 377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>
            <a:spLocks noGrp="1"/>
          </p:cNvSpPr>
          <p:nvPr>
            <p:ph type="dt" idx="10"/>
          </p:nvPr>
        </p:nvSpPr>
        <p:spPr>
          <a:xfrm>
            <a:off x="301625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80" name="Shape 380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81" name="Shape 381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>
            <a:off x="457200" y="1151334"/>
            <a:ext cx="4040099" cy="47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24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85" name="Shape 385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099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09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3716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Arial"/>
              <a:buChar char="►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4732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4732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4732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4732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4732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86" name="Shape 386"/>
          <p:cNvSpPr txBox="1">
            <a:spLocks noGrp="1"/>
          </p:cNvSpPr>
          <p:nvPr>
            <p:ph type="body" idx="3"/>
          </p:nvPr>
        </p:nvSpPr>
        <p:spPr>
          <a:xfrm>
            <a:off x="4645025" y="1151334"/>
            <a:ext cx="4041900" cy="47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2400" b="1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87" name="Shape 387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09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3716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Arial"/>
              <a:buChar char="►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4732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4732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4732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4732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4732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88" name="Shape 388"/>
          <p:cNvSpPr txBox="1">
            <a:spLocks noGrp="1"/>
          </p:cNvSpPr>
          <p:nvPr>
            <p:ph type="dt" idx="10"/>
          </p:nvPr>
        </p:nvSpPr>
        <p:spPr>
          <a:xfrm>
            <a:off x="301625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89" name="Shape 389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90" name="Shape 390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title"/>
          </p:nvPr>
        </p:nvSpPr>
        <p:spPr>
          <a:xfrm>
            <a:off x="722312" y="3305175"/>
            <a:ext cx="7772400" cy="102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722312" y="2180034"/>
            <a:ext cx="7772400" cy="112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94" name="Shape 394"/>
          <p:cNvSpPr txBox="1">
            <a:spLocks noGrp="1"/>
          </p:cNvSpPr>
          <p:nvPr>
            <p:ph type="dt" idx="10"/>
          </p:nvPr>
        </p:nvSpPr>
        <p:spPr>
          <a:xfrm>
            <a:off x="301625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95" name="Shape 395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96" name="Shape 396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0" y="0"/>
            <a:ext cx="7242299" cy="1485909"/>
            <a:chOff x="0" y="0"/>
            <a:chExt cx="7242299" cy="1981212"/>
          </a:xfrm>
        </p:grpSpPr>
        <p:sp>
          <p:nvSpPr>
            <p:cNvPr id="52" name="Shape 52"/>
            <p:cNvSpPr/>
            <p:nvPr/>
          </p:nvSpPr>
          <p:spPr>
            <a:xfrm>
              <a:off x="0" y="925512"/>
              <a:ext cx="7123199" cy="10557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850" y="53954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180"/>
                  </a:lnTo>
                  <a:lnTo>
                    <a:pt x="119850" y="27609"/>
                  </a:lnTo>
                  <a:lnTo>
                    <a:pt x="119850" y="53954"/>
                  </a:lnTo>
                  <a:close/>
                </a:path>
              </a:pathLst>
            </a:custGeom>
            <a:gradFill>
              <a:gsLst>
                <a:gs pos="0">
                  <a:srgbClr val="C4CDD5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>
              <a:off x="0" y="0"/>
              <a:ext cx="7242299" cy="1903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947" y="93277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0"/>
                  </a:lnTo>
                  <a:lnTo>
                    <a:pt x="119947" y="93277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7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Char char="–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" sz="1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‹#›</a:t>
            </a:fld>
            <a:endParaRPr lang="en" sz="12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rgbClr val="00005D"/>
            </a:gs>
          </a:gsLst>
          <a:lin ang="5400012" scaled="0"/>
        </a:gra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Shape 123"/>
          <p:cNvGrpSpPr/>
          <p:nvPr/>
        </p:nvGrpSpPr>
        <p:grpSpPr>
          <a:xfrm>
            <a:off x="3998" y="1066800"/>
            <a:ext cx="9143276" cy="4076700"/>
            <a:chOff x="3998" y="1422400"/>
            <a:chExt cx="9143276" cy="5435600"/>
          </a:xfrm>
        </p:grpSpPr>
        <p:grpSp>
          <p:nvGrpSpPr>
            <p:cNvPr id="124" name="Shape 124"/>
            <p:cNvGrpSpPr/>
            <p:nvPr/>
          </p:nvGrpSpPr>
          <p:grpSpPr>
            <a:xfrm>
              <a:off x="31750" y="1422400"/>
              <a:ext cx="9115524" cy="5435600"/>
              <a:chOff x="31750" y="1422400"/>
              <a:chExt cx="9115524" cy="5435600"/>
            </a:xfrm>
          </p:grpSpPr>
          <p:sp>
            <p:nvSpPr>
              <p:cNvPr id="125" name="Shape 125"/>
              <p:cNvSpPr/>
              <p:nvPr/>
            </p:nvSpPr>
            <p:spPr>
              <a:xfrm>
                <a:off x="2220911" y="1771650"/>
                <a:ext cx="4468799" cy="33495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0497" y="4834"/>
                    </a:moveTo>
                    <a:lnTo>
                      <a:pt x="26770" y="24909"/>
                    </a:lnTo>
                    <a:lnTo>
                      <a:pt x="2813" y="26786"/>
                    </a:lnTo>
                    <a:lnTo>
                      <a:pt x="0" y="35658"/>
                    </a:lnTo>
                    <a:lnTo>
                      <a:pt x="15857" y="58350"/>
                    </a:lnTo>
                    <a:lnTo>
                      <a:pt x="26046" y="51298"/>
                    </a:lnTo>
                    <a:lnTo>
                      <a:pt x="42287" y="61706"/>
                    </a:lnTo>
                    <a:lnTo>
                      <a:pt x="47573" y="76151"/>
                    </a:lnTo>
                    <a:lnTo>
                      <a:pt x="46166" y="82464"/>
                    </a:lnTo>
                    <a:lnTo>
                      <a:pt x="47914" y="94350"/>
                    </a:lnTo>
                    <a:lnTo>
                      <a:pt x="48980" y="113687"/>
                    </a:lnTo>
                    <a:lnTo>
                      <a:pt x="62365" y="120000"/>
                    </a:lnTo>
                    <a:lnTo>
                      <a:pt x="71872" y="115165"/>
                    </a:lnTo>
                    <a:lnTo>
                      <a:pt x="68333" y="101061"/>
                    </a:lnTo>
                    <a:lnTo>
                      <a:pt x="84873" y="88436"/>
                    </a:lnTo>
                    <a:lnTo>
                      <a:pt x="97236" y="87696"/>
                    </a:lnTo>
                    <a:lnTo>
                      <a:pt x="104269" y="77289"/>
                    </a:lnTo>
                    <a:lnTo>
                      <a:pt x="100646" y="56928"/>
                    </a:lnTo>
                    <a:lnTo>
                      <a:pt x="111090" y="50786"/>
                    </a:lnTo>
                    <a:lnTo>
                      <a:pt x="120000" y="25819"/>
                    </a:lnTo>
                    <a:lnTo>
                      <a:pt x="107339" y="0"/>
                    </a:lnTo>
                  </a:path>
                </a:pathLst>
              </a:custGeom>
              <a:noFill/>
              <a:ln w="152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26" name="Shape 126"/>
              <p:cNvSpPr/>
              <p:nvPr/>
            </p:nvSpPr>
            <p:spPr>
              <a:xfrm>
                <a:off x="1066800" y="1771650"/>
                <a:ext cx="6296100" cy="37559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43055" y="3296"/>
                    </a:moveTo>
                    <a:lnTo>
                      <a:pt x="34735" y="13288"/>
                    </a:lnTo>
                    <a:lnTo>
                      <a:pt x="28260" y="10955"/>
                    </a:lnTo>
                    <a:lnTo>
                      <a:pt x="16006" y="15925"/>
                    </a:lnTo>
                    <a:lnTo>
                      <a:pt x="5264" y="16584"/>
                    </a:lnTo>
                    <a:lnTo>
                      <a:pt x="0" y="31851"/>
                    </a:lnTo>
                    <a:lnTo>
                      <a:pt x="2753" y="36821"/>
                    </a:lnTo>
                    <a:lnTo>
                      <a:pt x="6989" y="33169"/>
                    </a:lnTo>
                    <a:lnTo>
                      <a:pt x="13010" y="34843"/>
                    </a:lnTo>
                    <a:lnTo>
                      <a:pt x="15249" y="43110"/>
                    </a:lnTo>
                    <a:lnTo>
                      <a:pt x="10499" y="51732"/>
                    </a:lnTo>
                    <a:lnTo>
                      <a:pt x="16006" y="58021"/>
                    </a:lnTo>
                    <a:lnTo>
                      <a:pt x="21996" y="56043"/>
                    </a:lnTo>
                    <a:lnTo>
                      <a:pt x="27261" y="61673"/>
                    </a:lnTo>
                    <a:lnTo>
                      <a:pt x="38003" y="62333"/>
                    </a:lnTo>
                    <a:lnTo>
                      <a:pt x="48744" y="72273"/>
                    </a:lnTo>
                    <a:lnTo>
                      <a:pt x="51255" y="84852"/>
                    </a:lnTo>
                    <a:lnTo>
                      <a:pt x="48986" y="107421"/>
                    </a:lnTo>
                    <a:lnTo>
                      <a:pt x="51255" y="115029"/>
                    </a:lnTo>
                    <a:lnTo>
                      <a:pt x="64508" y="113710"/>
                    </a:lnTo>
                    <a:lnTo>
                      <a:pt x="69258" y="120000"/>
                    </a:lnTo>
                    <a:lnTo>
                      <a:pt x="78487" y="103770"/>
                    </a:lnTo>
                    <a:lnTo>
                      <a:pt x="76762" y="92155"/>
                    </a:lnTo>
                    <a:lnTo>
                      <a:pt x="85264" y="84852"/>
                    </a:lnTo>
                    <a:lnTo>
                      <a:pt x="91255" y="87185"/>
                    </a:lnTo>
                    <a:lnTo>
                      <a:pt x="99243" y="81910"/>
                    </a:lnTo>
                    <a:lnTo>
                      <a:pt x="103025" y="59543"/>
                    </a:lnTo>
                    <a:lnTo>
                      <a:pt x="110226" y="46762"/>
                    </a:lnTo>
                    <a:lnTo>
                      <a:pt x="120000" y="45443"/>
                    </a:lnTo>
                    <a:lnTo>
                      <a:pt x="118245" y="37176"/>
                    </a:lnTo>
                    <a:lnTo>
                      <a:pt x="111013" y="28554"/>
                    </a:lnTo>
                    <a:lnTo>
                      <a:pt x="115491" y="10650"/>
                    </a:lnTo>
                    <a:lnTo>
                      <a:pt x="108623" y="0"/>
                    </a:lnTo>
                  </a:path>
                </a:pathLst>
              </a:custGeom>
              <a:noFill/>
              <a:ln w="165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31750" y="1697036"/>
                <a:ext cx="9099600" cy="49322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695" y="0"/>
                    </a:moveTo>
                    <a:lnTo>
                      <a:pt x="2784" y="12668"/>
                    </a:lnTo>
                    <a:lnTo>
                      <a:pt x="0" y="25722"/>
                    </a:lnTo>
                    <a:lnTo>
                      <a:pt x="1737" y="47158"/>
                    </a:lnTo>
                    <a:lnTo>
                      <a:pt x="8646" y="58513"/>
                    </a:lnTo>
                    <a:lnTo>
                      <a:pt x="18443" y="65658"/>
                    </a:lnTo>
                    <a:lnTo>
                      <a:pt x="30146" y="63765"/>
                    </a:lnTo>
                    <a:lnTo>
                      <a:pt x="36741" y="74927"/>
                    </a:lnTo>
                    <a:lnTo>
                      <a:pt x="34605" y="82111"/>
                    </a:lnTo>
                    <a:lnTo>
                      <a:pt x="23782" y="82729"/>
                    </a:lnTo>
                    <a:lnTo>
                      <a:pt x="19071" y="78056"/>
                    </a:lnTo>
                    <a:lnTo>
                      <a:pt x="15471" y="82729"/>
                    </a:lnTo>
                    <a:lnTo>
                      <a:pt x="19972" y="97483"/>
                    </a:lnTo>
                    <a:lnTo>
                      <a:pt x="20369" y="112198"/>
                    </a:lnTo>
                    <a:lnTo>
                      <a:pt x="31632" y="120000"/>
                    </a:lnTo>
                    <a:lnTo>
                      <a:pt x="34417" y="112854"/>
                    </a:lnTo>
                    <a:lnTo>
                      <a:pt x="43482" y="108027"/>
                    </a:lnTo>
                    <a:lnTo>
                      <a:pt x="54640" y="114399"/>
                    </a:lnTo>
                    <a:lnTo>
                      <a:pt x="67452" y="108606"/>
                    </a:lnTo>
                    <a:lnTo>
                      <a:pt x="72079" y="112854"/>
                    </a:lnTo>
                    <a:lnTo>
                      <a:pt x="80830" y="102272"/>
                    </a:lnTo>
                    <a:lnTo>
                      <a:pt x="86357" y="89256"/>
                    </a:lnTo>
                    <a:lnTo>
                      <a:pt x="91465" y="89526"/>
                    </a:lnTo>
                    <a:lnTo>
                      <a:pt x="95338" y="94431"/>
                    </a:lnTo>
                    <a:lnTo>
                      <a:pt x="104989" y="82729"/>
                    </a:lnTo>
                    <a:lnTo>
                      <a:pt x="113133" y="84390"/>
                    </a:lnTo>
                    <a:lnTo>
                      <a:pt x="119999" y="79909"/>
                    </a:lnTo>
                  </a:path>
                </a:pathLst>
              </a:custGeom>
              <a:noFill/>
              <a:ln w="165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28" name="Shape 128"/>
              <p:cNvSpPr/>
              <p:nvPr/>
            </p:nvSpPr>
            <p:spPr>
              <a:xfrm>
                <a:off x="384175" y="1817686"/>
                <a:ext cx="8750400" cy="43815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224" y="0"/>
                    </a:moveTo>
                    <a:lnTo>
                      <a:pt x="0" y="14608"/>
                    </a:lnTo>
                    <a:lnTo>
                      <a:pt x="1785" y="35695"/>
                    </a:lnTo>
                    <a:lnTo>
                      <a:pt x="5290" y="37956"/>
                    </a:lnTo>
                    <a:lnTo>
                      <a:pt x="10297" y="47260"/>
                    </a:lnTo>
                    <a:lnTo>
                      <a:pt x="12126" y="62652"/>
                    </a:lnTo>
                    <a:lnTo>
                      <a:pt x="18265" y="65173"/>
                    </a:lnTo>
                    <a:lnTo>
                      <a:pt x="27387" y="58652"/>
                    </a:lnTo>
                    <a:lnTo>
                      <a:pt x="28454" y="64913"/>
                    </a:lnTo>
                    <a:lnTo>
                      <a:pt x="35290" y="65782"/>
                    </a:lnTo>
                    <a:lnTo>
                      <a:pt x="40537" y="81086"/>
                    </a:lnTo>
                    <a:lnTo>
                      <a:pt x="36313" y="94173"/>
                    </a:lnTo>
                    <a:lnTo>
                      <a:pt x="28476" y="96391"/>
                    </a:lnTo>
                    <a:lnTo>
                      <a:pt x="21596" y="94434"/>
                    </a:lnTo>
                    <a:lnTo>
                      <a:pt x="19658" y="97565"/>
                    </a:lnTo>
                    <a:lnTo>
                      <a:pt x="21944" y="105000"/>
                    </a:lnTo>
                    <a:lnTo>
                      <a:pt x="21596" y="110347"/>
                    </a:lnTo>
                    <a:lnTo>
                      <a:pt x="24753" y="120000"/>
                    </a:lnTo>
                    <a:lnTo>
                      <a:pt x="36161" y="114043"/>
                    </a:lnTo>
                    <a:lnTo>
                      <a:pt x="37554" y="108347"/>
                    </a:lnTo>
                    <a:lnTo>
                      <a:pt x="41255" y="110913"/>
                    </a:lnTo>
                    <a:lnTo>
                      <a:pt x="50899" y="106434"/>
                    </a:lnTo>
                    <a:lnTo>
                      <a:pt x="53185" y="118000"/>
                    </a:lnTo>
                    <a:lnTo>
                      <a:pt x="62481" y="110478"/>
                    </a:lnTo>
                    <a:lnTo>
                      <a:pt x="71059" y="112652"/>
                    </a:lnTo>
                    <a:lnTo>
                      <a:pt x="76676" y="105521"/>
                    </a:lnTo>
                    <a:lnTo>
                      <a:pt x="78243" y="90478"/>
                    </a:lnTo>
                    <a:lnTo>
                      <a:pt x="87365" y="90739"/>
                    </a:lnTo>
                    <a:lnTo>
                      <a:pt x="88606" y="83652"/>
                    </a:lnTo>
                    <a:lnTo>
                      <a:pt x="92285" y="83956"/>
                    </a:lnTo>
                    <a:lnTo>
                      <a:pt x="97206" y="91043"/>
                    </a:lnTo>
                    <a:lnTo>
                      <a:pt x="105283" y="78869"/>
                    </a:lnTo>
                    <a:lnTo>
                      <a:pt x="113751" y="77608"/>
                    </a:lnTo>
                    <a:lnTo>
                      <a:pt x="116843" y="68304"/>
                    </a:lnTo>
                    <a:lnTo>
                      <a:pt x="120000" y="68913"/>
                    </a:lnTo>
                  </a:path>
                </a:pathLst>
              </a:custGeom>
              <a:noFill/>
              <a:ln w="152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29" name="Shape 129"/>
              <p:cNvSpPr/>
              <p:nvPr/>
            </p:nvSpPr>
            <p:spPr>
              <a:xfrm>
                <a:off x="7683500" y="1562100"/>
                <a:ext cx="1254000" cy="18875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21113" y="0"/>
                    </a:moveTo>
                    <a:lnTo>
                      <a:pt x="31898" y="23515"/>
                    </a:lnTo>
                    <a:lnTo>
                      <a:pt x="24151" y="64894"/>
                    </a:lnTo>
                    <a:lnTo>
                      <a:pt x="68962" y="77813"/>
                    </a:lnTo>
                    <a:lnTo>
                      <a:pt x="91898" y="105567"/>
                    </a:lnTo>
                    <a:lnTo>
                      <a:pt x="120000" y="120000"/>
                    </a:lnTo>
                    <a:lnTo>
                      <a:pt x="82025" y="112127"/>
                    </a:lnTo>
                    <a:lnTo>
                      <a:pt x="55139" y="89116"/>
                    </a:lnTo>
                    <a:lnTo>
                      <a:pt x="21113" y="85988"/>
                    </a:lnTo>
                    <a:lnTo>
                      <a:pt x="0" y="50361"/>
                    </a:lnTo>
                    <a:lnTo>
                      <a:pt x="7291" y="21093"/>
                    </a:lnTo>
                  </a:path>
                </a:pathLst>
              </a:custGeom>
              <a:noFill/>
              <a:ln w="152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30" name="Shape 130"/>
              <p:cNvSpPr/>
              <p:nvPr/>
            </p:nvSpPr>
            <p:spPr>
              <a:xfrm>
                <a:off x="8212136" y="1422400"/>
                <a:ext cx="919200" cy="17732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0"/>
                    </a:moveTo>
                    <a:lnTo>
                      <a:pt x="26528" y="35237"/>
                    </a:lnTo>
                    <a:lnTo>
                      <a:pt x="1865" y="70796"/>
                    </a:lnTo>
                    <a:lnTo>
                      <a:pt x="8290" y="81969"/>
                    </a:lnTo>
                    <a:lnTo>
                      <a:pt x="48497" y="79391"/>
                    </a:lnTo>
                    <a:lnTo>
                      <a:pt x="71295" y="113339"/>
                    </a:lnTo>
                    <a:lnTo>
                      <a:pt x="120000" y="120000"/>
                    </a:lnTo>
                  </a:path>
                </a:pathLst>
              </a:custGeom>
              <a:noFill/>
              <a:ln w="165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31" name="Shape 131"/>
              <p:cNvSpPr/>
              <p:nvPr/>
            </p:nvSpPr>
            <p:spPr>
              <a:xfrm>
                <a:off x="5224462" y="1536700"/>
                <a:ext cx="3922800" cy="38036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4293" y="0"/>
                    </a:moveTo>
                    <a:lnTo>
                      <a:pt x="57256" y="11268"/>
                    </a:lnTo>
                    <a:lnTo>
                      <a:pt x="67648" y="16978"/>
                    </a:lnTo>
                    <a:lnTo>
                      <a:pt x="68182" y="27445"/>
                    </a:lnTo>
                    <a:lnTo>
                      <a:pt x="65171" y="36661"/>
                    </a:lnTo>
                    <a:lnTo>
                      <a:pt x="69639" y="46327"/>
                    </a:lnTo>
                    <a:lnTo>
                      <a:pt x="70659" y="55542"/>
                    </a:lnTo>
                    <a:lnTo>
                      <a:pt x="63666" y="57195"/>
                    </a:lnTo>
                    <a:lnTo>
                      <a:pt x="44969" y="69315"/>
                    </a:lnTo>
                    <a:lnTo>
                      <a:pt x="47349" y="72921"/>
                    </a:lnTo>
                    <a:lnTo>
                      <a:pt x="46426" y="81335"/>
                    </a:lnTo>
                    <a:lnTo>
                      <a:pt x="37976" y="91001"/>
                    </a:lnTo>
                    <a:lnTo>
                      <a:pt x="26175" y="99065"/>
                    </a:lnTo>
                    <a:lnTo>
                      <a:pt x="7381" y="101469"/>
                    </a:lnTo>
                    <a:lnTo>
                      <a:pt x="922" y="112737"/>
                    </a:lnTo>
                    <a:lnTo>
                      <a:pt x="0" y="120000"/>
                    </a:lnTo>
                    <a:lnTo>
                      <a:pt x="10343" y="109131"/>
                    </a:lnTo>
                    <a:lnTo>
                      <a:pt x="30546" y="104674"/>
                    </a:lnTo>
                    <a:lnTo>
                      <a:pt x="43415" y="95459"/>
                    </a:lnTo>
                    <a:lnTo>
                      <a:pt x="59732" y="99465"/>
                    </a:lnTo>
                    <a:lnTo>
                      <a:pt x="81003" y="95459"/>
                    </a:lnTo>
                    <a:lnTo>
                      <a:pt x="96301" y="87395"/>
                    </a:lnTo>
                    <a:lnTo>
                      <a:pt x="97806" y="80133"/>
                    </a:lnTo>
                    <a:lnTo>
                      <a:pt x="108636" y="74924"/>
                    </a:lnTo>
                    <a:lnTo>
                      <a:pt x="114560" y="77729"/>
                    </a:lnTo>
                    <a:lnTo>
                      <a:pt x="120000" y="74073"/>
                    </a:lnTo>
                  </a:path>
                </a:pathLst>
              </a:custGeom>
              <a:noFill/>
              <a:ln w="16500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32" name="Shape 132"/>
              <p:cNvSpPr/>
              <p:nvPr/>
            </p:nvSpPr>
            <p:spPr>
              <a:xfrm>
                <a:off x="3756025" y="1693861"/>
                <a:ext cx="2220899" cy="21414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3180" y="13787"/>
                    </a:moveTo>
                    <a:lnTo>
                      <a:pt x="36111" y="13787"/>
                    </a:lnTo>
                    <a:lnTo>
                      <a:pt x="17583" y="45100"/>
                    </a:lnTo>
                    <a:lnTo>
                      <a:pt x="0" y="59866"/>
                    </a:lnTo>
                    <a:lnTo>
                      <a:pt x="41772" y="69651"/>
                    </a:lnTo>
                    <a:lnTo>
                      <a:pt x="36454" y="89755"/>
                    </a:lnTo>
                    <a:lnTo>
                      <a:pt x="52923" y="96604"/>
                    </a:lnTo>
                    <a:lnTo>
                      <a:pt x="42716" y="120000"/>
                    </a:lnTo>
                    <a:lnTo>
                      <a:pt x="82430" y="92068"/>
                    </a:lnTo>
                    <a:lnTo>
                      <a:pt x="79428" y="69028"/>
                    </a:lnTo>
                    <a:lnTo>
                      <a:pt x="101300" y="66627"/>
                    </a:lnTo>
                    <a:lnTo>
                      <a:pt x="119999" y="53461"/>
                    </a:lnTo>
                    <a:lnTo>
                      <a:pt x="112794" y="37005"/>
                    </a:lnTo>
                    <a:lnTo>
                      <a:pt x="115025" y="17435"/>
                    </a:lnTo>
                    <a:lnTo>
                      <a:pt x="100443" y="14588"/>
                    </a:lnTo>
                    <a:lnTo>
                      <a:pt x="79599" y="0"/>
                    </a:lnTo>
                    <a:lnTo>
                      <a:pt x="53180" y="13787"/>
                    </a:lnTo>
                    <a:close/>
                  </a:path>
                </a:pathLst>
              </a:custGeom>
              <a:noFill/>
              <a:ln w="1777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33" name="Shape 133"/>
              <p:cNvSpPr/>
              <p:nvPr/>
            </p:nvSpPr>
            <p:spPr>
              <a:xfrm>
                <a:off x="6786561" y="3224211"/>
                <a:ext cx="1993800" cy="12858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8694" y="27111"/>
                    </a:moveTo>
                    <a:lnTo>
                      <a:pt x="72611" y="4888"/>
                    </a:lnTo>
                    <a:lnTo>
                      <a:pt x="84458" y="0"/>
                    </a:lnTo>
                    <a:lnTo>
                      <a:pt x="93917" y="11555"/>
                    </a:lnTo>
                    <a:lnTo>
                      <a:pt x="103375" y="36740"/>
                    </a:lnTo>
                    <a:lnTo>
                      <a:pt x="120000" y="33925"/>
                    </a:lnTo>
                    <a:lnTo>
                      <a:pt x="119235" y="53185"/>
                    </a:lnTo>
                    <a:lnTo>
                      <a:pt x="97070" y="63851"/>
                    </a:lnTo>
                    <a:lnTo>
                      <a:pt x="83980" y="61777"/>
                    </a:lnTo>
                    <a:lnTo>
                      <a:pt x="68694" y="71259"/>
                    </a:lnTo>
                    <a:lnTo>
                      <a:pt x="56464" y="93777"/>
                    </a:lnTo>
                    <a:lnTo>
                      <a:pt x="40414" y="79555"/>
                    </a:lnTo>
                    <a:lnTo>
                      <a:pt x="24458" y="120000"/>
                    </a:lnTo>
                    <a:lnTo>
                      <a:pt x="6305" y="113185"/>
                    </a:lnTo>
                    <a:lnTo>
                      <a:pt x="0" y="89037"/>
                    </a:lnTo>
                    <a:lnTo>
                      <a:pt x="15000" y="71555"/>
                    </a:lnTo>
                    <a:lnTo>
                      <a:pt x="23694" y="41629"/>
                    </a:lnTo>
                    <a:lnTo>
                      <a:pt x="41847" y="22222"/>
                    </a:lnTo>
                    <a:lnTo>
                      <a:pt x="68694" y="28000"/>
                    </a:lnTo>
                  </a:path>
                </a:pathLst>
              </a:custGeom>
              <a:noFill/>
              <a:ln w="1777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34" name="Shape 134"/>
              <p:cNvSpPr/>
              <p:nvPr/>
            </p:nvSpPr>
            <p:spPr>
              <a:xfrm>
                <a:off x="4625975" y="5518150"/>
                <a:ext cx="4521299" cy="12509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578" y="2436"/>
                    </a:moveTo>
                    <a:lnTo>
                      <a:pt x="105042" y="0"/>
                    </a:lnTo>
                    <a:lnTo>
                      <a:pt x="95983" y="12335"/>
                    </a:lnTo>
                    <a:lnTo>
                      <a:pt x="81573" y="6700"/>
                    </a:lnTo>
                    <a:lnTo>
                      <a:pt x="73272" y="53908"/>
                    </a:lnTo>
                    <a:lnTo>
                      <a:pt x="67415" y="32284"/>
                    </a:lnTo>
                    <a:lnTo>
                      <a:pt x="56966" y="46903"/>
                    </a:lnTo>
                    <a:lnTo>
                      <a:pt x="60884" y="78426"/>
                    </a:lnTo>
                    <a:lnTo>
                      <a:pt x="45168" y="62741"/>
                    </a:lnTo>
                    <a:lnTo>
                      <a:pt x="37415" y="82233"/>
                    </a:lnTo>
                    <a:lnTo>
                      <a:pt x="0" y="100507"/>
                    </a:lnTo>
                    <a:lnTo>
                      <a:pt x="12134" y="120000"/>
                    </a:lnTo>
                    <a:lnTo>
                      <a:pt x="43820" y="102944"/>
                    </a:lnTo>
                    <a:lnTo>
                      <a:pt x="53595" y="113908"/>
                    </a:lnTo>
                    <a:lnTo>
                      <a:pt x="88314" y="105228"/>
                    </a:lnTo>
                    <a:lnTo>
                      <a:pt x="97752" y="113908"/>
                    </a:lnTo>
                    <a:lnTo>
                      <a:pt x="103483" y="90761"/>
                    </a:lnTo>
                    <a:lnTo>
                      <a:pt x="114269" y="109035"/>
                    </a:lnTo>
                    <a:lnTo>
                      <a:pt x="114438" y="51624"/>
                    </a:lnTo>
                    <a:lnTo>
                      <a:pt x="120000" y="39289"/>
                    </a:lnTo>
                  </a:path>
                </a:pathLst>
              </a:custGeom>
              <a:noFill/>
              <a:ln w="1777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8640761" y="1463675"/>
                <a:ext cx="506399" cy="13557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0"/>
                    </a:moveTo>
                    <a:lnTo>
                      <a:pt x="39874" y="43981"/>
                    </a:lnTo>
                    <a:lnTo>
                      <a:pt x="39874" y="89086"/>
                    </a:lnTo>
                    <a:lnTo>
                      <a:pt x="100815" y="120000"/>
                    </a:lnTo>
                    <a:lnTo>
                      <a:pt x="104576" y="81077"/>
                    </a:lnTo>
                    <a:lnTo>
                      <a:pt x="89529" y="56206"/>
                    </a:lnTo>
                    <a:lnTo>
                      <a:pt x="120000" y="33723"/>
                    </a:lnTo>
                  </a:path>
                </a:pathLst>
              </a:custGeom>
              <a:noFill/>
              <a:ln w="1777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36" name="Shape 136"/>
              <p:cNvSpPr/>
              <p:nvPr/>
            </p:nvSpPr>
            <p:spPr>
              <a:xfrm>
                <a:off x="7864475" y="5664200"/>
                <a:ext cx="1025400" cy="6221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93622" y="0"/>
                    </a:moveTo>
                    <a:lnTo>
                      <a:pt x="59442" y="18673"/>
                    </a:lnTo>
                    <a:lnTo>
                      <a:pt x="44210" y="33367"/>
                    </a:lnTo>
                    <a:lnTo>
                      <a:pt x="26749" y="66122"/>
                    </a:lnTo>
                    <a:lnTo>
                      <a:pt x="0" y="119999"/>
                    </a:lnTo>
                    <a:lnTo>
                      <a:pt x="66873" y="80510"/>
                    </a:lnTo>
                    <a:lnTo>
                      <a:pt x="80247" y="55714"/>
                    </a:lnTo>
                    <a:lnTo>
                      <a:pt x="120000" y="43469"/>
                    </a:lnTo>
                    <a:lnTo>
                      <a:pt x="93622" y="0"/>
                    </a:lnTo>
                    <a:close/>
                  </a:path>
                </a:pathLst>
              </a:custGeom>
              <a:noFill/>
              <a:ln w="1777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37" name="Shape 137"/>
              <p:cNvSpPr/>
              <p:nvPr/>
            </p:nvSpPr>
            <p:spPr>
              <a:xfrm>
                <a:off x="79375" y="3810000"/>
                <a:ext cx="4343400" cy="30480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0"/>
                    </a:moveTo>
                    <a:lnTo>
                      <a:pt x="4210" y="21000"/>
                    </a:lnTo>
                    <a:lnTo>
                      <a:pt x="16842" y="24000"/>
                    </a:lnTo>
                    <a:lnTo>
                      <a:pt x="25263" y="45000"/>
                    </a:lnTo>
                    <a:lnTo>
                      <a:pt x="23157" y="60000"/>
                    </a:lnTo>
                    <a:lnTo>
                      <a:pt x="29473" y="69000"/>
                    </a:lnTo>
                    <a:lnTo>
                      <a:pt x="25263" y="87000"/>
                    </a:lnTo>
                    <a:lnTo>
                      <a:pt x="27368" y="102000"/>
                    </a:lnTo>
                    <a:lnTo>
                      <a:pt x="65263" y="117000"/>
                    </a:lnTo>
                    <a:lnTo>
                      <a:pt x="73684" y="108000"/>
                    </a:lnTo>
                    <a:lnTo>
                      <a:pt x="96842" y="108000"/>
                    </a:lnTo>
                    <a:lnTo>
                      <a:pt x="101052" y="102000"/>
                    </a:lnTo>
                    <a:lnTo>
                      <a:pt x="120000" y="117000"/>
                    </a:lnTo>
                    <a:lnTo>
                      <a:pt x="115789" y="120000"/>
                    </a:lnTo>
                    <a:lnTo>
                      <a:pt x="101052" y="114000"/>
                    </a:lnTo>
                    <a:lnTo>
                      <a:pt x="94736" y="117000"/>
                    </a:lnTo>
                    <a:lnTo>
                      <a:pt x="71578" y="120000"/>
                    </a:lnTo>
                    <a:lnTo>
                      <a:pt x="63157" y="120000"/>
                    </a:lnTo>
                    <a:lnTo>
                      <a:pt x="21052" y="114000"/>
                    </a:lnTo>
                    <a:lnTo>
                      <a:pt x="8421" y="117000"/>
                    </a:lnTo>
                    <a:lnTo>
                      <a:pt x="4210" y="105000"/>
                    </a:lnTo>
                    <a:lnTo>
                      <a:pt x="12631" y="90000"/>
                    </a:lnTo>
                    <a:lnTo>
                      <a:pt x="14736" y="69000"/>
                    </a:lnTo>
                    <a:lnTo>
                      <a:pt x="6315" y="54000"/>
                    </a:lnTo>
                    <a:lnTo>
                      <a:pt x="10526" y="39000"/>
                    </a:lnTo>
                    <a:lnTo>
                      <a:pt x="2105" y="330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grpSp>
          <p:nvGrpSpPr>
            <p:cNvPr id="138" name="Shape 138"/>
            <p:cNvGrpSpPr/>
            <p:nvPr/>
          </p:nvGrpSpPr>
          <p:grpSpPr>
            <a:xfrm>
              <a:off x="3998" y="3639816"/>
              <a:ext cx="2193331" cy="2694775"/>
              <a:chOff x="3998" y="3639816"/>
              <a:chExt cx="2193331" cy="2694775"/>
            </a:xfrm>
          </p:grpSpPr>
          <p:sp>
            <p:nvSpPr>
              <p:cNvPr id="139" name="Shape 139"/>
              <p:cNvSpPr txBox="1"/>
              <p:nvPr/>
            </p:nvSpPr>
            <p:spPr>
              <a:xfrm rot="6780532">
                <a:off x="100933" y="6161855"/>
                <a:ext cx="118964" cy="18947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40" name="Shape 140"/>
              <p:cNvSpPr txBox="1"/>
              <p:nvPr/>
            </p:nvSpPr>
            <p:spPr>
              <a:xfrm rot="6780532">
                <a:off x="53308" y="6158680"/>
                <a:ext cx="118964" cy="18947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41" name="Shape 141"/>
              <p:cNvSpPr txBox="1"/>
              <p:nvPr/>
            </p:nvSpPr>
            <p:spPr>
              <a:xfrm rot="6780532">
                <a:off x="12033" y="6149155"/>
                <a:ext cx="118964" cy="18947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42" name="Shape 142"/>
              <p:cNvSpPr txBox="1"/>
              <p:nvPr/>
            </p:nvSpPr>
            <p:spPr>
              <a:xfrm rot="5938358">
                <a:off x="332504" y="6165058"/>
                <a:ext cx="109641" cy="19136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43" name="Shape 143"/>
              <p:cNvSpPr txBox="1"/>
              <p:nvPr/>
            </p:nvSpPr>
            <p:spPr>
              <a:xfrm rot="5938358">
                <a:off x="291229" y="6171408"/>
                <a:ext cx="109641" cy="19136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44" name="Shape 144"/>
              <p:cNvSpPr txBox="1"/>
              <p:nvPr/>
            </p:nvSpPr>
            <p:spPr>
              <a:xfrm rot="6237603">
                <a:off x="243725" y="6171375"/>
                <a:ext cx="109432" cy="19136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45" name="Shape 145"/>
              <p:cNvSpPr txBox="1"/>
              <p:nvPr/>
            </p:nvSpPr>
            <p:spPr>
              <a:xfrm rot="6178266">
                <a:off x="196027" y="6168299"/>
                <a:ext cx="109596" cy="1906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46" name="Shape 146"/>
              <p:cNvSpPr txBox="1"/>
              <p:nvPr/>
            </p:nvSpPr>
            <p:spPr>
              <a:xfrm rot="5343494">
                <a:off x="577084" y="6139703"/>
                <a:ext cx="109514" cy="18902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47" name="Shape 147"/>
              <p:cNvSpPr txBox="1"/>
              <p:nvPr/>
            </p:nvSpPr>
            <p:spPr>
              <a:xfrm rot="5343494">
                <a:off x="529459" y="6146053"/>
                <a:ext cx="109514" cy="18902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48" name="Shape 148"/>
              <p:cNvSpPr txBox="1"/>
              <p:nvPr/>
            </p:nvSpPr>
            <p:spPr>
              <a:xfrm rot="5578790">
                <a:off x="481828" y="6152525"/>
                <a:ext cx="109648" cy="18921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49" name="Shape 149"/>
              <p:cNvSpPr txBox="1"/>
              <p:nvPr/>
            </p:nvSpPr>
            <p:spPr>
              <a:xfrm rot="5701444">
                <a:off x="430976" y="6161883"/>
                <a:ext cx="109621" cy="18985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50" name="Shape 150"/>
              <p:cNvSpPr txBox="1"/>
              <p:nvPr/>
            </p:nvSpPr>
            <p:spPr>
              <a:xfrm rot="4682961">
                <a:off x="821523" y="6076135"/>
                <a:ext cx="99966" cy="19004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51" name="Shape 151"/>
              <p:cNvSpPr txBox="1"/>
              <p:nvPr/>
            </p:nvSpPr>
            <p:spPr>
              <a:xfrm rot="4923867">
                <a:off x="772268" y="6085664"/>
                <a:ext cx="99957" cy="19091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52" name="Shape 152"/>
              <p:cNvSpPr txBox="1"/>
              <p:nvPr/>
            </p:nvSpPr>
            <p:spPr>
              <a:xfrm rot="4923867">
                <a:off x="724643" y="6107889"/>
                <a:ext cx="99957" cy="19091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53" name="Shape 153"/>
              <p:cNvSpPr txBox="1"/>
              <p:nvPr/>
            </p:nvSpPr>
            <p:spPr>
              <a:xfrm rot="5038921">
                <a:off x="678631" y="6111219"/>
                <a:ext cx="100151" cy="19016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54" name="Shape 154"/>
              <p:cNvSpPr txBox="1"/>
              <p:nvPr/>
            </p:nvSpPr>
            <p:spPr>
              <a:xfrm rot="3783025">
                <a:off x="1054806" y="5971333"/>
                <a:ext cx="99954" cy="19185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55" name="Shape 155"/>
              <p:cNvSpPr txBox="1"/>
              <p:nvPr/>
            </p:nvSpPr>
            <p:spPr>
              <a:xfrm rot="3783025">
                <a:off x="1007181" y="5999908"/>
                <a:ext cx="99954" cy="19185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56" name="Shape 156"/>
              <p:cNvSpPr txBox="1"/>
              <p:nvPr/>
            </p:nvSpPr>
            <p:spPr>
              <a:xfrm rot="4078509">
                <a:off x="962824" y="6015818"/>
                <a:ext cx="99997" cy="1910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57" name="Shape 157"/>
              <p:cNvSpPr txBox="1"/>
              <p:nvPr/>
            </p:nvSpPr>
            <p:spPr>
              <a:xfrm rot="4319996">
                <a:off x="913671" y="6038142"/>
                <a:ext cx="99994" cy="18973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58" name="Shape 158"/>
              <p:cNvSpPr txBox="1"/>
              <p:nvPr/>
            </p:nvSpPr>
            <p:spPr>
              <a:xfrm rot="3361407">
                <a:off x="1270758" y="5844312"/>
                <a:ext cx="99847" cy="19221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59" name="Shape 159"/>
              <p:cNvSpPr txBox="1"/>
              <p:nvPr/>
            </p:nvSpPr>
            <p:spPr>
              <a:xfrm rot="3361407">
                <a:off x="1226308" y="5869712"/>
                <a:ext cx="99847" cy="19221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60" name="Shape 160"/>
              <p:cNvSpPr txBox="1"/>
              <p:nvPr/>
            </p:nvSpPr>
            <p:spPr>
              <a:xfrm rot="3361407">
                <a:off x="1185033" y="5898287"/>
                <a:ext cx="99847" cy="19221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61" name="Shape 161"/>
              <p:cNvSpPr txBox="1"/>
              <p:nvPr/>
            </p:nvSpPr>
            <p:spPr>
              <a:xfrm rot="3783025">
                <a:off x="1138944" y="5926883"/>
                <a:ext cx="99954" cy="19185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62" name="Shape 162"/>
              <p:cNvSpPr txBox="1"/>
              <p:nvPr/>
            </p:nvSpPr>
            <p:spPr>
              <a:xfrm rot="2279924">
                <a:off x="1465265" y="5694400"/>
                <a:ext cx="109641" cy="19023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63" name="Shape 163"/>
              <p:cNvSpPr txBox="1"/>
              <p:nvPr/>
            </p:nvSpPr>
            <p:spPr>
              <a:xfrm rot="2279924">
                <a:off x="1427165" y="5724563"/>
                <a:ext cx="109641" cy="19023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64" name="Shape 164"/>
              <p:cNvSpPr txBox="1"/>
              <p:nvPr/>
            </p:nvSpPr>
            <p:spPr>
              <a:xfrm rot="2700000">
                <a:off x="1436708" y="5710262"/>
                <a:ext cx="19091" cy="10946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65" name="Shape 165"/>
              <p:cNvSpPr txBox="1"/>
              <p:nvPr/>
            </p:nvSpPr>
            <p:spPr>
              <a:xfrm rot="2700000">
                <a:off x="1390603" y="5743573"/>
                <a:ext cx="19091" cy="100126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66" name="Shape 166"/>
              <p:cNvSpPr txBox="1"/>
              <p:nvPr/>
            </p:nvSpPr>
            <p:spPr>
              <a:xfrm rot="1497031">
                <a:off x="1630358" y="5513336"/>
                <a:ext cx="109521" cy="19192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67" name="Shape 167"/>
              <p:cNvSpPr txBox="1"/>
              <p:nvPr/>
            </p:nvSpPr>
            <p:spPr>
              <a:xfrm rot="1497031">
                <a:off x="1601783" y="5551436"/>
                <a:ext cx="109521" cy="19192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68" name="Shape 168"/>
              <p:cNvSpPr txBox="1"/>
              <p:nvPr/>
            </p:nvSpPr>
            <p:spPr>
              <a:xfrm rot="1741446">
                <a:off x="1571587" y="5586402"/>
                <a:ext cx="109444" cy="19202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69" name="Shape 169"/>
              <p:cNvSpPr txBox="1"/>
              <p:nvPr/>
            </p:nvSpPr>
            <p:spPr>
              <a:xfrm rot="1741446">
                <a:off x="1538249" y="5626090"/>
                <a:ext cx="109444" cy="19202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70" name="Shape 170"/>
              <p:cNvSpPr txBox="1"/>
              <p:nvPr/>
            </p:nvSpPr>
            <p:spPr>
              <a:xfrm rot="840073">
                <a:off x="1766941" y="5326074"/>
                <a:ext cx="119036" cy="19136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71" name="Shape 171"/>
              <p:cNvSpPr txBox="1"/>
              <p:nvPr/>
            </p:nvSpPr>
            <p:spPr>
              <a:xfrm rot="837603">
                <a:off x="1746315" y="5362539"/>
                <a:ext cx="109432" cy="19136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72" name="Shape 172"/>
              <p:cNvSpPr txBox="1"/>
              <p:nvPr/>
            </p:nvSpPr>
            <p:spPr>
              <a:xfrm rot="1260899">
                <a:off x="1723981" y="5403856"/>
                <a:ext cx="109589" cy="18997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73" name="Shape 173"/>
              <p:cNvSpPr txBox="1"/>
              <p:nvPr/>
            </p:nvSpPr>
            <p:spPr>
              <a:xfrm rot="1260899">
                <a:off x="1689056" y="5437193"/>
                <a:ext cx="109589" cy="18997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74" name="Shape 174"/>
              <p:cNvSpPr txBox="1"/>
              <p:nvPr/>
            </p:nvSpPr>
            <p:spPr>
              <a:xfrm rot="418538">
                <a:off x="1860514" y="5119646"/>
                <a:ext cx="128450" cy="19051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75" name="Shape 175"/>
              <p:cNvSpPr txBox="1"/>
              <p:nvPr/>
            </p:nvSpPr>
            <p:spPr>
              <a:xfrm rot="540027">
                <a:off x="1844665" y="5159366"/>
                <a:ext cx="128481" cy="19136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76" name="Shape 176"/>
              <p:cNvSpPr txBox="1"/>
              <p:nvPr/>
            </p:nvSpPr>
            <p:spPr>
              <a:xfrm rot="719520">
                <a:off x="1832008" y="5200638"/>
                <a:ext cx="128504" cy="19004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77" name="Shape 177"/>
              <p:cNvSpPr txBox="1"/>
              <p:nvPr/>
            </p:nvSpPr>
            <p:spPr>
              <a:xfrm rot="724475">
                <a:off x="1811351" y="5245178"/>
                <a:ext cx="119033" cy="19004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78" name="Shape 178"/>
              <p:cNvSpPr txBox="1"/>
              <p:nvPr/>
            </p:nvSpPr>
            <p:spPr>
              <a:xfrm rot="-297142">
                <a:off x="1922536" y="4914947"/>
                <a:ext cx="128580" cy="18985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79" name="Shape 179"/>
              <p:cNvSpPr txBox="1"/>
              <p:nvPr/>
            </p:nvSpPr>
            <p:spPr>
              <a:xfrm rot="-56089">
                <a:off x="1906571" y="4956247"/>
                <a:ext cx="128717" cy="18902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80" name="Shape 180"/>
              <p:cNvSpPr txBox="1"/>
              <p:nvPr/>
            </p:nvSpPr>
            <p:spPr>
              <a:xfrm rot="-56089">
                <a:off x="1904984" y="4995934"/>
                <a:ext cx="128717" cy="18902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81" name="Shape 181"/>
              <p:cNvSpPr txBox="1"/>
              <p:nvPr/>
            </p:nvSpPr>
            <p:spPr>
              <a:xfrm rot="176551">
                <a:off x="1887588" y="5037074"/>
                <a:ext cx="128569" cy="18921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82" name="Shape 182"/>
              <p:cNvSpPr txBox="1"/>
              <p:nvPr/>
            </p:nvSpPr>
            <p:spPr>
              <a:xfrm rot="-723047">
                <a:off x="1935119" y="4706885"/>
                <a:ext cx="136508" cy="19004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83" name="Shape 183"/>
              <p:cNvSpPr txBox="1"/>
              <p:nvPr/>
            </p:nvSpPr>
            <p:spPr>
              <a:xfrm rot="-539144">
                <a:off x="1936763" y="4748239"/>
                <a:ext cx="136373" cy="19136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84" name="Shape 184"/>
              <p:cNvSpPr txBox="1"/>
              <p:nvPr/>
            </p:nvSpPr>
            <p:spPr>
              <a:xfrm rot="-539144">
                <a:off x="1936763" y="4786339"/>
                <a:ext cx="136373" cy="19136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85" name="Shape 185"/>
              <p:cNvSpPr txBox="1"/>
              <p:nvPr/>
            </p:nvSpPr>
            <p:spPr>
              <a:xfrm rot="-297142">
                <a:off x="1935236" y="4827634"/>
                <a:ext cx="128580" cy="18985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86" name="Shape 186"/>
              <p:cNvSpPr txBox="1"/>
              <p:nvPr/>
            </p:nvSpPr>
            <p:spPr>
              <a:xfrm rot="-1139565">
                <a:off x="1916166" y="4513269"/>
                <a:ext cx="136427" cy="1907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87" name="Shape 187"/>
              <p:cNvSpPr txBox="1"/>
              <p:nvPr/>
            </p:nvSpPr>
            <p:spPr>
              <a:xfrm rot="-1020052">
                <a:off x="1925703" y="4546590"/>
                <a:ext cx="136463" cy="19167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88" name="Shape 188"/>
              <p:cNvSpPr txBox="1"/>
              <p:nvPr/>
            </p:nvSpPr>
            <p:spPr>
              <a:xfrm rot="-1020052">
                <a:off x="1930466" y="4584690"/>
                <a:ext cx="136463" cy="19167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89" name="Shape 189"/>
              <p:cNvSpPr txBox="1"/>
              <p:nvPr/>
            </p:nvSpPr>
            <p:spPr>
              <a:xfrm rot="-838514">
                <a:off x="1935113" y="4627590"/>
                <a:ext cx="136644" cy="19136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90" name="Shape 190"/>
              <p:cNvSpPr txBox="1"/>
              <p:nvPr/>
            </p:nvSpPr>
            <p:spPr>
              <a:xfrm rot="-1556721">
                <a:off x="1849493" y="4329174"/>
                <a:ext cx="136452" cy="19051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91" name="Shape 191"/>
              <p:cNvSpPr txBox="1"/>
              <p:nvPr/>
            </p:nvSpPr>
            <p:spPr>
              <a:xfrm rot="-1381008">
                <a:off x="1866918" y="4368755"/>
                <a:ext cx="136572" cy="18947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92" name="Shape 192"/>
              <p:cNvSpPr txBox="1"/>
              <p:nvPr/>
            </p:nvSpPr>
            <p:spPr>
              <a:xfrm rot="-1381008">
                <a:off x="1879618" y="4405267"/>
                <a:ext cx="136572" cy="18947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93" name="Shape 193"/>
              <p:cNvSpPr txBox="1"/>
              <p:nvPr/>
            </p:nvSpPr>
            <p:spPr>
              <a:xfrm rot="-1381008">
                <a:off x="1895493" y="4437017"/>
                <a:ext cx="136572" cy="18947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94" name="Shape 194"/>
              <p:cNvSpPr txBox="1"/>
              <p:nvPr/>
            </p:nvSpPr>
            <p:spPr>
              <a:xfrm rot="-1979534">
                <a:off x="1747895" y="4171888"/>
                <a:ext cx="136632" cy="19054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95" name="Shape 195"/>
              <p:cNvSpPr txBox="1"/>
              <p:nvPr/>
            </p:nvSpPr>
            <p:spPr>
              <a:xfrm rot="-1857825">
                <a:off x="1768547" y="4198962"/>
                <a:ext cx="136444" cy="18985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96" name="Shape 196"/>
              <p:cNvSpPr txBox="1"/>
              <p:nvPr/>
            </p:nvSpPr>
            <p:spPr>
              <a:xfrm rot="-1803427">
                <a:off x="1792287" y="4233774"/>
                <a:ext cx="136564" cy="19089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97" name="Shape 197"/>
              <p:cNvSpPr txBox="1"/>
              <p:nvPr/>
            </p:nvSpPr>
            <p:spPr>
              <a:xfrm rot="-1803427">
                <a:off x="1812925" y="4260762"/>
                <a:ext cx="136564" cy="19089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98" name="Shape 198"/>
              <p:cNvSpPr txBox="1"/>
              <p:nvPr/>
            </p:nvSpPr>
            <p:spPr>
              <a:xfrm rot="-2523723">
                <a:off x="1609594" y="4029043"/>
                <a:ext cx="136580" cy="18909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99" name="Shape 199"/>
              <p:cNvSpPr txBox="1"/>
              <p:nvPr/>
            </p:nvSpPr>
            <p:spPr>
              <a:xfrm rot="-2523723">
                <a:off x="1642931" y="4059205"/>
                <a:ext cx="136580" cy="18909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00" name="Shape 200"/>
              <p:cNvSpPr txBox="1"/>
              <p:nvPr/>
            </p:nvSpPr>
            <p:spPr>
              <a:xfrm rot="-2523723">
                <a:off x="1666744" y="4086193"/>
                <a:ext cx="136580" cy="18909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01" name="Shape 201"/>
              <p:cNvSpPr txBox="1"/>
              <p:nvPr/>
            </p:nvSpPr>
            <p:spPr>
              <a:xfrm rot="-2400891">
                <a:off x="1695444" y="4111548"/>
                <a:ext cx="136705" cy="19167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02" name="Shape 202"/>
              <p:cNvSpPr/>
              <p:nvPr/>
            </p:nvSpPr>
            <p:spPr>
              <a:xfrm>
                <a:off x="771525" y="4068762"/>
                <a:ext cx="285899" cy="2396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114437"/>
                    </a:moveTo>
                    <a:lnTo>
                      <a:pt x="18666" y="116821"/>
                    </a:lnTo>
                    <a:lnTo>
                      <a:pt x="42666" y="36556"/>
                    </a:lnTo>
                    <a:lnTo>
                      <a:pt x="62666" y="120000"/>
                    </a:lnTo>
                    <a:lnTo>
                      <a:pt x="86000" y="120000"/>
                    </a:lnTo>
                    <a:lnTo>
                      <a:pt x="120000" y="7152"/>
                    </a:lnTo>
                    <a:lnTo>
                      <a:pt x="98666" y="7947"/>
                    </a:lnTo>
                    <a:lnTo>
                      <a:pt x="74666" y="89006"/>
                    </a:lnTo>
                    <a:lnTo>
                      <a:pt x="52666" y="0"/>
                    </a:lnTo>
                    <a:lnTo>
                      <a:pt x="32000" y="0"/>
                    </a:lnTo>
                    <a:lnTo>
                      <a:pt x="0" y="114437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03" name="Shape 203"/>
              <p:cNvSpPr txBox="1"/>
              <p:nvPr/>
            </p:nvSpPr>
            <p:spPr>
              <a:xfrm rot="6539947">
                <a:off x="-344432" y="4981496"/>
                <a:ext cx="1946223" cy="1907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04" name="Shape 204"/>
              <p:cNvSpPr txBox="1"/>
              <p:nvPr/>
            </p:nvSpPr>
            <p:spPr>
              <a:xfrm rot="180304">
                <a:off x="6394" y="4994347"/>
                <a:ext cx="1636650" cy="18921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05" name="Shape 205"/>
              <p:cNvSpPr txBox="1"/>
              <p:nvPr/>
            </p:nvSpPr>
            <p:spPr>
              <a:xfrm rot="-2995237">
                <a:off x="1440775" y="3923526"/>
                <a:ext cx="128601" cy="19167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06" name="Shape 206"/>
              <p:cNvSpPr txBox="1"/>
              <p:nvPr/>
            </p:nvSpPr>
            <p:spPr>
              <a:xfrm rot="-2995237">
                <a:off x="1477287" y="3945751"/>
                <a:ext cx="128601" cy="19167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07" name="Shape 207"/>
              <p:cNvSpPr txBox="1"/>
              <p:nvPr/>
            </p:nvSpPr>
            <p:spPr>
              <a:xfrm rot="-2999109">
                <a:off x="1514509" y="3963898"/>
                <a:ext cx="136705" cy="19167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08" name="Shape 208"/>
              <p:cNvSpPr txBox="1"/>
              <p:nvPr/>
            </p:nvSpPr>
            <p:spPr>
              <a:xfrm rot="-2700000">
                <a:off x="1546226" y="3982999"/>
                <a:ext cx="136613" cy="19091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09" name="Shape 209"/>
              <p:cNvSpPr txBox="1"/>
              <p:nvPr/>
            </p:nvSpPr>
            <p:spPr>
              <a:xfrm rot="-3662617">
                <a:off x="1251795" y="3850453"/>
                <a:ext cx="118972" cy="19202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10" name="Shape 210"/>
              <p:cNvSpPr txBox="1"/>
              <p:nvPr/>
            </p:nvSpPr>
            <p:spPr>
              <a:xfrm rot="-3662617">
                <a:off x="1294658" y="3863153"/>
                <a:ext cx="118972" cy="19202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11" name="Shape 211"/>
              <p:cNvSpPr txBox="1"/>
              <p:nvPr/>
            </p:nvSpPr>
            <p:spPr>
              <a:xfrm rot="-3536670">
                <a:off x="1329535" y="3872842"/>
                <a:ext cx="128521" cy="18985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12" name="Shape 212"/>
              <p:cNvSpPr txBox="1"/>
              <p:nvPr/>
            </p:nvSpPr>
            <p:spPr>
              <a:xfrm rot="-3240715">
                <a:off x="1369137" y="3891745"/>
                <a:ext cx="128655" cy="18902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13" name="Shape 213"/>
              <p:cNvSpPr txBox="1"/>
              <p:nvPr/>
            </p:nvSpPr>
            <p:spPr>
              <a:xfrm rot="-4381470">
                <a:off x="1031051" y="3802792"/>
                <a:ext cx="119193" cy="19167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14" name="Shape 214"/>
              <p:cNvSpPr txBox="1"/>
              <p:nvPr/>
            </p:nvSpPr>
            <p:spPr>
              <a:xfrm rot="-4261007">
                <a:off x="1075539" y="3812457"/>
                <a:ext cx="118970" cy="1907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15" name="Shape 215"/>
              <p:cNvSpPr txBox="1"/>
              <p:nvPr/>
            </p:nvSpPr>
            <p:spPr>
              <a:xfrm rot="-4261007">
                <a:off x="1124751" y="3818807"/>
                <a:ext cx="118970" cy="1907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16" name="Shape 216"/>
              <p:cNvSpPr txBox="1"/>
              <p:nvPr/>
            </p:nvSpPr>
            <p:spPr>
              <a:xfrm rot="-4019468">
                <a:off x="1172338" y="3825209"/>
                <a:ext cx="118964" cy="18947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17" name="Shape 217"/>
              <p:cNvSpPr txBox="1"/>
              <p:nvPr/>
            </p:nvSpPr>
            <p:spPr>
              <a:xfrm rot="-4918843">
                <a:off x="799283" y="3799620"/>
                <a:ext cx="109672" cy="19091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18" name="Shape 218"/>
              <p:cNvSpPr txBox="1"/>
              <p:nvPr/>
            </p:nvSpPr>
            <p:spPr>
              <a:xfrm rot="-4675525">
                <a:off x="848588" y="3796528"/>
                <a:ext cx="119033" cy="19004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19" name="Shape 219"/>
              <p:cNvSpPr txBox="1"/>
              <p:nvPr/>
            </p:nvSpPr>
            <p:spPr>
              <a:xfrm rot="-4675525">
                <a:off x="894626" y="3793353"/>
                <a:ext cx="119033" cy="19004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20" name="Shape 220"/>
              <p:cNvSpPr txBox="1"/>
              <p:nvPr/>
            </p:nvSpPr>
            <p:spPr>
              <a:xfrm rot="-4622919">
                <a:off x="945299" y="3793234"/>
                <a:ext cx="119130" cy="1906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21" name="Shape 221"/>
              <p:cNvSpPr txBox="1"/>
              <p:nvPr/>
            </p:nvSpPr>
            <p:spPr>
              <a:xfrm rot="-5221210">
                <a:off x="564222" y="3831390"/>
                <a:ext cx="109648" cy="18921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22" name="Shape 222"/>
              <p:cNvSpPr txBox="1"/>
              <p:nvPr/>
            </p:nvSpPr>
            <p:spPr>
              <a:xfrm rot="-5400000">
                <a:off x="611924" y="3821999"/>
                <a:ext cx="109499" cy="189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23" name="Shape 223"/>
              <p:cNvSpPr txBox="1"/>
              <p:nvPr/>
            </p:nvSpPr>
            <p:spPr>
              <a:xfrm rot="-5343494">
                <a:off x="665837" y="3815623"/>
                <a:ext cx="109514" cy="18902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24" name="Shape 224"/>
              <p:cNvSpPr txBox="1"/>
              <p:nvPr/>
            </p:nvSpPr>
            <p:spPr>
              <a:xfrm rot="-5221210">
                <a:off x="713447" y="3809165"/>
                <a:ext cx="109648" cy="18921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25" name="Shape 225"/>
              <p:cNvSpPr txBox="1"/>
              <p:nvPr/>
            </p:nvSpPr>
            <p:spPr>
              <a:xfrm rot="-6179677">
                <a:off x="327810" y="3901288"/>
                <a:ext cx="100062" cy="1906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26" name="Shape 226"/>
              <p:cNvSpPr txBox="1"/>
              <p:nvPr/>
            </p:nvSpPr>
            <p:spPr>
              <a:xfrm rot="-6244678">
                <a:off x="377092" y="3885487"/>
                <a:ext cx="99900" cy="19136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27" name="Shape 227"/>
              <p:cNvSpPr txBox="1"/>
              <p:nvPr/>
            </p:nvSpPr>
            <p:spPr>
              <a:xfrm rot="-6117039">
                <a:off x="423120" y="3869597"/>
                <a:ext cx="99966" cy="19004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28" name="Shape 228"/>
              <p:cNvSpPr txBox="1"/>
              <p:nvPr/>
            </p:nvSpPr>
            <p:spPr>
              <a:xfrm rot="-5938358">
                <a:off x="465938" y="3850371"/>
                <a:ext cx="109641" cy="19136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29" name="Shape 229"/>
              <p:cNvSpPr txBox="1"/>
              <p:nvPr/>
            </p:nvSpPr>
            <p:spPr>
              <a:xfrm rot="-7381432">
                <a:off x="10128" y="4044030"/>
                <a:ext cx="100185" cy="19054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30" name="Shape 230"/>
              <p:cNvSpPr txBox="1"/>
              <p:nvPr/>
            </p:nvSpPr>
            <p:spPr>
              <a:xfrm rot="-7201300">
                <a:off x="103873" y="3993255"/>
                <a:ext cx="100134" cy="19089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31" name="Shape 231"/>
              <p:cNvSpPr txBox="1"/>
              <p:nvPr/>
            </p:nvSpPr>
            <p:spPr>
              <a:xfrm rot="-6841930">
                <a:off x="146694" y="3971028"/>
                <a:ext cx="100184" cy="1906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32" name="Shape 232"/>
              <p:cNvSpPr txBox="1"/>
              <p:nvPr/>
            </p:nvSpPr>
            <p:spPr>
              <a:xfrm rot="-6841930">
                <a:off x="189557" y="3955153"/>
                <a:ext cx="100184" cy="1906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33" name="Shape 233"/>
              <p:cNvSpPr txBox="1"/>
              <p:nvPr/>
            </p:nvSpPr>
            <p:spPr>
              <a:xfrm rot="-6480004">
                <a:off x="238870" y="3933020"/>
                <a:ext cx="99994" cy="18973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34" name="Shape 234"/>
              <p:cNvSpPr txBox="1"/>
              <p:nvPr/>
            </p:nvSpPr>
            <p:spPr>
              <a:xfrm rot="-1915734">
                <a:off x="87" y="5338784"/>
                <a:ext cx="119122" cy="19143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35" name="Shape 235"/>
              <p:cNvSpPr txBox="1"/>
              <p:nvPr/>
            </p:nvSpPr>
            <p:spPr>
              <a:xfrm rot="3239344">
                <a:off x="811287" y="5521348"/>
                <a:ext cx="384223" cy="18902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36" name="Shape 236"/>
              <p:cNvSpPr txBox="1"/>
              <p:nvPr/>
            </p:nvSpPr>
            <p:spPr>
              <a:xfrm rot="3239344">
                <a:off x="55637" y="4441848"/>
                <a:ext cx="384223" cy="18902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37" name="Shape 237"/>
              <p:cNvSpPr txBox="1"/>
              <p:nvPr/>
            </p:nvSpPr>
            <p:spPr>
              <a:xfrm rot="-1919672">
                <a:off x="1111305" y="4525925"/>
                <a:ext cx="503361" cy="19143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38" name="Shape 238"/>
              <p:cNvSpPr txBox="1"/>
              <p:nvPr/>
            </p:nvSpPr>
            <p:spPr>
              <a:xfrm rot="5881814">
                <a:off x="317440" y="6214995"/>
                <a:ext cx="219047" cy="19091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39" name="Shape 239"/>
              <p:cNvSpPr txBox="1"/>
              <p:nvPr/>
            </p:nvSpPr>
            <p:spPr>
              <a:xfrm rot="6660306">
                <a:off x="71549" y="6214993"/>
                <a:ext cx="228483" cy="18997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40" name="Shape 240"/>
              <p:cNvSpPr txBox="1"/>
              <p:nvPr/>
            </p:nvSpPr>
            <p:spPr>
              <a:xfrm rot="5217940">
                <a:off x="573143" y="6180221"/>
                <a:ext cx="209693" cy="18921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41" name="Shape 241"/>
              <p:cNvSpPr txBox="1"/>
              <p:nvPr/>
            </p:nvSpPr>
            <p:spPr>
              <a:xfrm rot="4499362">
                <a:off x="828705" y="6107157"/>
                <a:ext cx="209653" cy="18919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42" name="Shape 242"/>
              <p:cNvSpPr txBox="1"/>
              <p:nvPr/>
            </p:nvSpPr>
            <p:spPr>
              <a:xfrm rot="3779670">
                <a:off x="1063601" y="5997477"/>
                <a:ext cx="209436" cy="19185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43" name="Shape 243"/>
              <p:cNvSpPr txBox="1"/>
              <p:nvPr/>
            </p:nvSpPr>
            <p:spPr>
              <a:xfrm rot="3058902">
                <a:off x="1290693" y="5854767"/>
                <a:ext cx="209667" cy="18976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44" name="Shape 244"/>
              <p:cNvSpPr txBox="1"/>
              <p:nvPr/>
            </p:nvSpPr>
            <p:spPr>
              <a:xfrm rot="2041875">
                <a:off x="1488965" y="5686453"/>
                <a:ext cx="209597" cy="19221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45" name="Shape 245"/>
              <p:cNvSpPr txBox="1"/>
              <p:nvPr/>
            </p:nvSpPr>
            <p:spPr>
              <a:xfrm rot="-7198734">
                <a:off x="-28528" y="3978205"/>
                <a:ext cx="209533" cy="19089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46" name="Shape 246"/>
              <p:cNvSpPr txBox="1"/>
              <p:nvPr/>
            </p:nvSpPr>
            <p:spPr>
              <a:xfrm rot="-6418926">
                <a:off x="215981" y="3862260"/>
                <a:ext cx="209536" cy="19167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47" name="Shape 247"/>
              <p:cNvSpPr txBox="1"/>
              <p:nvPr/>
            </p:nvSpPr>
            <p:spPr>
              <a:xfrm rot="-4980088">
                <a:off x="709579" y="3752859"/>
                <a:ext cx="219132" cy="19051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48" name="Shape 248"/>
              <p:cNvSpPr txBox="1"/>
              <p:nvPr/>
            </p:nvSpPr>
            <p:spPr>
              <a:xfrm rot="-4321295">
                <a:off x="947634" y="3746579"/>
                <a:ext cx="238127" cy="18973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49" name="Shape 249"/>
              <p:cNvSpPr txBox="1"/>
              <p:nvPr/>
            </p:nvSpPr>
            <p:spPr>
              <a:xfrm rot="-3719843">
                <a:off x="1173967" y="3787034"/>
                <a:ext cx="246000" cy="1905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50" name="Shape 250"/>
              <p:cNvSpPr txBox="1"/>
              <p:nvPr/>
            </p:nvSpPr>
            <p:spPr>
              <a:xfrm rot="-3241505">
                <a:off x="1380240" y="3856846"/>
                <a:ext cx="265052" cy="18902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51" name="Shape 251"/>
              <p:cNvSpPr txBox="1"/>
              <p:nvPr/>
            </p:nvSpPr>
            <p:spPr>
              <a:xfrm rot="-2639502">
                <a:off x="1562083" y="3963993"/>
                <a:ext cx="265206" cy="19096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52" name="Shape 252"/>
              <p:cNvSpPr txBox="1"/>
              <p:nvPr/>
            </p:nvSpPr>
            <p:spPr>
              <a:xfrm rot="-2220456">
                <a:off x="1706520" y="4103705"/>
                <a:ext cx="274620" cy="1908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53" name="Shape 253"/>
              <p:cNvSpPr txBox="1"/>
              <p:nvPr/>
            </p:nvSpPr>
            <p:spPr>
              <a:xfrm rot="-1738364">
                <a:off x="1820927" y="4267257"/>
                <a:ext cx="265073" cy="19202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54" name="Shape 254"/>
              <p:cNvSpPr txBox="1"/>
              <p:nvPr/>
            </p:nvSpPr>
            <p:spPr>
              <a:xfrm rot="-1199652">
                <a:off x="1901876" y="4452962"/>
                <a:ext cx="264970" cy="19171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55" name="Shape 255"/>
              <p:cNvSpPr txBox="1"/>
              <p:nvPr/>
            </p:nvSpPr>
            <p:spPr>
              <a:xfrm rot="-780843">
                <a:off x="1933525" y="4651353"/>
                <a:ext cx="265109" cy="1906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56" name="Shape 256"/>
              <p:cNvSpPr txBox="1"/>
              <p:nvPr/>
            </p:nvSpPr>
            <p:spPr>
              <a:xfrm rot="-300039">
                <a:off x="1925706" y="4867271"/>
                <a:ext cx="265008" cy="18985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57" name="Shape 257"/>
              <p:cNvSpPr txBox="1"/>
              <p:nvPr/>
            </p:nvSpPr>
            <p:spPr>
              <a:xfrm rot="658204">
                <a:off x="1787554" y="5297421"/>
                <a:ext cx="238049" cy="18945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58" name="Shape 258"/>
              <p:cNvSpPr txBox="1"/>
              <p:nvPr/>
            </p:nvSpPr>
            <p:spPr>
              <a:xfrm rot="1500453">
                <a:off x="1652562" y="5500669"/>
                <a:ext cx="222123" cy="19192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59" name="Shape 259"/>
              <p:cNvSpPr/>
              <p:nvPr/>
            </p:nvSpPr>
            <p:spPr>
              <a:xfrm>
                <a:off x="1349375" y="4978400"/>
                <a:ext cx="324000" cy="1905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98823" y="120000"/>
                    </a:moveTo>
                    <a:lnTo>
                      <a:pt x="120000" y="12000"/>
                    </a:lnTo>
                    <a:lnTo>
                      <a:pt x="24705" y="0"/>
                    </a:lnTo>
                    <a:lnTo>
                      <a:pt x="0" y="108000"/>
                    </a:lnTo>
                    <a:lnTo>
                      <a:pt x="17647" y="114000"/>
                    </a:lnTo>
                    <a:lnTo>
                      <a:pt x="35294" y="30000"/>
                    </a:lnTo>
                    <a:lnTo>
                      <a:pt x="60000" y="36000"/>
                    </a:lnTo>
                    <a:lnTo>
                      <a:pt x="45882" y="108000"/>
                    </a:lnTo>
                    <a:lnTo>
                      <a:pt x="60000" y="108000"/>
                    </a:lnTo>
                    <a:lnTo>
                      <a:pt x="77647" y="36000"/>
                    </a:lnTo>
                    <a:lnTo>
                      <a:pt x="95294" y="36000"/>
                    </a:lnTo>
                    <a:lnTo>
                      <a:pt x="81176" y="114000"/>
                    </a:lnTo>
                    <a:lnTo>
                      <a:pt x="98823" y="12000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60" name="Shape 260"/>
              <p:cNvSpPr/>
              <p:nvPr/>
            </p:nvSpPr>
            <p:spPr>
              <a:xfrm>
                <a:off x="30161" y="4321175"/>
                <a:ext cx="142800" cy="1238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88000" y="55384"/>
                    </a:moveTo>
                    <a:lnTo>
                      <a:pt x="88000" y="55384"/>
                    </a:lnTo>
                    <a:lnTo>
                      <a:pt x="24000" y="36923"/>
                    </a:lnTo>
                    <a:lnTo>
                      <a:pt x="0" y="46153"/>
                    </a:lnTo>
                    <a:lnTo>
                      <a:pt x="48000" y="120000"/>
                    </a:lnTo>
                    <a:lnTo>
                      <a:pt x="64000" y="110769"/>
                    </a:lnTo>
                    <a:lnTo>
                      <a:pt x="32000" y="55384"/>
                    </a:lnTo>
                    <a:lnTo>
                      <a:pt x="96000" y="83076"/>
                    </a:lnTo>
                    <a:lnTo>
                      <a:pt x="120000" y="64615"/>
                    </a:lnTo>
                    <a:lnTo>
                      <a:pt x="72000" y="0"/>
                    </a:lnTo>
                    <a:lnTo>
                      <a:pt x="56000" y="9230"/>
                    </a:lnTo>
                    <a:lnTo>
                      <a:pt x="88000" y="55384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61" name="Shape 261"/>
              <p:cNvSpPr/>
              <p:nvPr/>
            </p:nvSpPr>
            <p:spPr>
              <a:xfrm>
                <a:off x="153986" y="4208462"/>
                <a:ext cx="160199" cy="1413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64158" y="120000"/>
                    </a:moveTo>
                    <a:lnTo>
                      <a:pt x="77227" y="111910"/>
                    </a:lnTo>
                    <a:lnTo>
                      <a:pt x="57029" y="47191"/>
                    </a:lnTo>
                    <a:lnTo>
                      <a:pt x="105742" y="87640"/>
                    </a:lnTo>
                    <a:lnTo>
                      <a:pt x="120000" y="79550"/>
                    </a:lnTo>
                    <a:lnTo>
                      <a:pt x="98613" y="0"/>
                    </a:lnTo>
                    <a:lnTo>
                      <a:pt x="84356" y="16179"/>
                    </a:lnTo>
                    <a:lnTo>
                      <a:pt x="98613" y="55280"/>
                    </a:lnTo>
                    <a:lnTo>
                      <a:pt x="57029" y="31011"/>
                    </a:lnTo>
                    <a:lnTo>
                      <a:pt x="42772" y="39101"/>
                    </a:lnTo>
                    <a:lnTo>
                      <a:pt x="53465" y="91685"/>
                    </a:lnTo>
                    <a:lnTo>
                      <a:pt x="21386" y="55280"/>
                    </a:lnTo>
                    <a:lnTo>
                      <a:pt x="0" y="71460"/>
                    </a:lnTo>
                    <a:lnTo>
                      <a:pt x="64158" y="12000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62" name="Shape 262"/>
              <p:cNvSpPr/>
              <p:nvPr/>
            </p:nvSpPr>
            <p:spPr>
              <a:xfrm>
                <a:off x="1074737" y="5559425"/>
                <a:ext cx="131700" cy="1238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2048" y="120000"/>
                    </a:moveTo>
                    <a:lnTo>
                      <a:pt x="119999" y="73846"/>
                    </a:lnTo>
                    <a:lnTo>
                      <a:pt x="78072" y="0"/>
                    </a:lnTo>
                    <a:lnTo>
                      <a:pt x="0" y="46153"/>
                    </a:lnTo>
                    <a:lnTo>
                      <a:pt x="8674" y="55384"/>
                    </a:lnTo>
                    <a:lnTo>
                      <a:pt x="60722" y="27692"/>
                    </a:lnTo>
                    <a:lnTo>
                      <a:pt x="78072" y="46153"/>
                    </a:lnTo>
                    <a:lnTo>
                      <a:pt x="34698" y="73846"/>
                    </a:lnTo>
                    <a:lnTo>
                      <a:pt x="43373" y="83076"/>
                    </a:lnTo>
                    <a:lnTo>
                      <a:pt x="86746" y="55384"/>
                    </a:lnTo>
                    <a:lnTo>
                      <a:pt x="95421" y="73846"/>
                    </a:lnTo>
                    <a:lnTo>
                      <a:pt x="43373" y="101538"/>
                    </a:lnTo>
                    <a:lnTo>
                      <a:pt x="52048" y="12000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63" name="Shape 263"/>
              <p:cNvSpPr/>
              <p:nvPr/>
            </p:nvSpPr>
            <p:spPr>
              <a:xfrm>
                <a:off x="1492250" y="4416425"/>
                <a:ext cx="142800" cy="1143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50000"/>
                    </a:moveTo>
                    <a:lnTo>
                      <a:pt x="88000" y="0"/>
                    </a:lnTo>
                    <a:lnTo>
                      <a:pt x="0" y="60000"/>
                    </a:lnTo>
                    <a:lnTo>
                      <a:pt x="32000" y="120000"/>
                    </a:lnTo>
                    <a:lnTo>
                      <a:pt x="48000" y="110000"/>
                    </a:lnTo>
                    <a:lnTo>
                      <a:pt x="24000" y="70000"/>
                    </a:lnTo>
                    <a:lnTo>
                      <a:pt x="48000" y="50000"/>
                    </a:lnTo>
                    <a:lnTo>
                      <a:pt x="72000" y="90000"/>
                    </a:lnTo>
                    <a:lnTo>
                      <a:pt x="80000" y="80000"/>
                    </a:lnTo>
                    <a:lnTo>
                      <a:pt x="64000" y="40000"/>
                    </a:lnTo>
                    <a:lnTo>
                      <a:pt x="80000" y="20000"/>
                    </a:lnTo>
                    <a:lnTo>
                      <a:pt x="104000" y="70000"/>
                    </a:lnTo>
                    <a:lnTo>
                      <a:pt x="120000" y="5000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64" name="Shape 264"/>
              <p:cNvSpPr/>
              <p:nvPr/>
            </p:nvSpPr>
            <p:spPr>
              <a:xfrm>
                <a:off x="1425575" y="4311650"/>
                <a:ext cx="142800" cy="1331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56000" y="85714"/>
                    </a:moveTo>
                    <a:lnTo>
                      <a:pt x="56000" y="85714"/>
                    </a:lnTo>
                    <a:lnTo>
                      <a:pt x="96000" y="17142"/>
                    </a:lnTo>
                    <a:lnTo>
                      <a:pt x="88000" y="0"/>
                    </a:lnTo>
                    <a:lnTo>
                      <a:pt x="0" y="60000"/>
                    </a:lnTo>
                    <a:lnTo>
                      <a:pt x="8000" y="77142"/>
                    </a:lnTo>
                    <a:lnTo>
                      <a:pt x="72000" y="34285"/>
                    </a:lnTo>
                    <a:lnTo>
                      <a:pt x="24000" y="102857"/>
                    </a:lnTo>
                    <a:lnTo>
                      <a:pt x="32000" y="120000"/>
                    </a:lnTo>
                    <a:lnTo>
                      <a:pt x="120000" y="60000"/>
                    </a:lnTo>
                    <a:lnTo>
                      <a:pt x="112000" y="42857"/>
                    </a:lnTo>
                    <a:lnTo>
                      <a:pt x="56000" y="85714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65" name="Shape 265"/>
              <p:cNvSpPr/>
              <p:nvPr/>
            </p:nvSpPr>
            <p:spPr>
              <a:xfrm>
                <a:off x="11112" y="6091237"/>
                <a:ext cx="9599" cy="189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0"/>
                    </a:moveTo>
                    <a:lnTo>
                      <a:pt x="120000" y="0"/>
                    </a:lnTo>
                    <a:lnTo>
                      <a:pt x="0" y="0"/>
                    </a:lnTo>
                    <a:lnTo>
                      <a:pt x="0" y="120000"/>
                    </a:lnTo>
                    <a:lnTo>
                      <a:pt x="12000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66" name="Shape 266"/>
              <p:cNvSpPr/>
              <p:nvPr/>
            </p:nvSpPr>
            <p:spPr>
              <a:xfrm>
                <a:off x="11112" y="4056062"/>
                <a:ext cx="47700" cy="761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72000" y="120000"/>
                    </a:moveTo>
                    <a:lnTo>
                      <a:pt x="72000" y="120000"/>
                    </a:lnTo>
                    <a:lnTo>
                      <a:pt x="120000" y="105000"/>
                    </a:lnTo>
                    <a:lnTo>
                      <a:pt x="0" y="0"/>
                    </a:lnTo>
                    <a:lnTo>
                      <a:pt x="0" y="60000"/>
                    </a:lnTo>
                    <a:lnTo>
                      <a:pt x="72000" y="12000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67" name="Shape 267"/>
              <p:cNvSpPr/>
              <p:nvPr/>
            </p:nvSpPr>
            <p:spPr>
              <a:xfrm>
                <a:off x="11112" y="6100762"/>
                <a:ext cx="57299" cy="1046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0"/>
                    </a:moveTo>
                    <a:lnTo>
                      <a:pt x="80000" y="0"/>
                    </a:lnTo>
                    <a:lnTo>
                      <a:pt x="0" y="65454"/>
                    </a:lnTo>
                    <a:lnTo>
                      <a:pt x="0" y="120000"/>
                    </a:lnTo>
                    <a:lnTo>
                      <a:pt x="12000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68" name="Shape 268"/>
              <p:cNvSpPr txBox="1"/>
              <p:nvPr/>
            </p:nvSpPr>
            <p:spPr>
              <a:xfrm rot="238238">
                <a:off x="1868555" y="5081526"/>
                <a:ext cx="255613" cy="1893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69" name="Shape 269"/>
              <p:cNvSpPr txBox="1"/>
              <p:nvPr/>
            </p:nvSpPr>
            <p:spPr>
              <a:xfrm rot="-5640438">
                <a:off x="460384" y="3787966"/>
                <a:ext cx="218935" cy="1893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70" name="Shape 270"/>
              <p:cNvSpPr/>
              <p:nvPr/>
            </p:nvSpPr>
            <p:spPr>
              <a:xfrm>
                <a:off x="220662" y="5672137"/>
                <a:ext cx="228600" cy="244500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79480"/>
                    </a:moveTo>
                    <a:cubicBezTo>
                      <a:pt x="5000" y="109090"/>
                      <a:pt x="20833" y="120000"/>
                      <a:pt x="49166" y="120000"/>
                    </a:cubicBezTo>
                    <a:cubicBezTo>
                      <a:pt x="92500" y="118441"/>
                      <a:pt x="88333" y="101298"/>
                      <a:pt x="97500" y="93506"/>
                    </a:cubicBezTo>
                    <a:cubicBezTo>
                      <a:pt x="99166" y="47532"/>
                      <a:pt x="70000" y="65454"/>
                      <a:pt x="51666" y="42857"/>
                    </a:cubicBezTo>
                    <a:cubicBezTo>
                      <a:pt x="49166" y="32727"/>
                      <a:pt x="65000" y="8571"/>
                      <a:pt x="86666" y="26493"/>
                    </a:cubicBezTo>
                    <a:cubicBezTo>
                      <a:pt x="90000" y="31948"/>
                      <a:pt x="92500" y="39740"/>
                      <a:pt x="97500" y="41298"/>
                    </a:cubicBezTo>
                    <a:cubicBezTo>
                      <a:pt x="102500" y="42857"/>
                      <a:pt x="120000" y="42857"/>
                      <a:pt x="117500" y="36623"/>
                    </a:cubicBezTo>
                    <a:cubicBezTo>
                      <a:pt x="115000" y="30389"/>
                      <a:pt x="105000" y="3896"/>
                      <a:pt x="80833" y="1558"/>
                    </a:cubicBezTo>
                    <a:cubicBezTo>
                      <a:pt x="64166" y="0"/>
                      <a:pt x="40000" y="0"/>
                      <a:pt x="30000" y="25714"/>
                    </a:cubicBezTo>
                    <a:cubicBezTo>
                      <a:pt x="12500" y="69350"/>
                      <a:pt x="69166" y="61558"/>
                      <a:pt x="75000" y="83376"/>
                    </a:cubicBezTo>
                    <a:cubicBezTo>
                      <a:pt x="80000" y="101298"/>
                      <a:pt x="28333" y="114545"/>
                      <a:pt x="23333" y="78701"/>
                    </a:cubicBezTo>
                    <a:cubicBezTo>
                      <a:pt x="10000" y="81038"/>
                      <a:pt x="12500" y="76363"/>
                      <a:pt x="0" y="7948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71" name="Shape 271"/>
              <p:cNvSpPr/>
              <p:nvPr/>
            </p:nvSpPr>
            <p:spPr>
              <a:xfrm rot="-2875794">
                <a:off x="981873" y="5636501"/>
                <a:ext cx="107904" cy="10939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79480"/>
                    </a:moveTo>
                    <a:cubicBezTo>
                      <a:pt x="5000" y="109090"/>
                      <a:pt x="20833" y="120000"/>
                      <a:pt x="49166" y="120000"/>
                    </a:cubicBezTo>
                    <a:cubicBezTo>
                      <a:pt x="92500" y="118441"/>
                      <a:pt x="88333" y="101298"/>
                      <a:pt x="97500" y="93506"/>
                    </a:cubicBezTo>
                    <a:cubicBezTo>
                      <a:pt x="94166" y="36623"/>
                      <a:pt x="70000" y="65454"/>
                      <a:pt x="51666" y="42857"/>
                    </a:cubicBezTo>
                    <a:cubicBezTo>
                      <a:pt x="49166" y="32727"/>
                      <a:pt x="65000" y="8571"/>
                      <a:pt x="86666" y="26493"/>
                    </a:cubicBezTo>
                    <a:cubicBezTo>
                      <a:pt x="90000" y="31948"/>
                      <a:pt x="92500" y="39740"/>
                      <a:pt x="97500" y="41298"/>
                    </a:cubicBezTo>
                    <a:cubicBezTo>
                      <a:pt x="102500" y="42857"/>
                      <a:pt x="120000" y="42857"/>
                      <a:pt x="117500" y="36623"/>
                    </a:cubicBezTo>
                    <a:cubicBezTo>
                      <a:pt x="115000" y="30389"/>
                      <a:pt x="105000" y="3896"/>
                      <a:pt x="80833" y="1558"/>
                    </a:cubicBezTo>
                    <a:cubicBezTo>
                      <a:pt x="64166" y="0"/>
                      <a:pt x="40000" y="0"/>
                      <a:pt x="30000" y="25714"/>
                    </a:cubicBezTo>
                    <a:cubicBezTo>
                      <a:pt x="12500" y="69350"/>
                      <a:pt x="69166" y="61558"/>
                      <a:pt x="75000" y="83376"/>
                    </a:cubicBezTo>
                    <a:cubicBezTo>
                      <a:pt x="80000" y="101298"/>
                      <a:pt x="28333" y="114545"/>
                      <a:pt x="23333" y="78701"/>
                    </a:cubicBezTo>
                    <a:cubicBezTo>
                      <a:pt x="10000" y="81038"/>
                      <a:pt x="12500" y="76363"/>
                      <a:pt x="0" y="7948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72" name="Shape 272"/>
              <p:cNvSpPr/>
              <p:nvPr/>
            </p:nvSpPr>
            <p:spPr>
              <a:xfrm>
                <a:off x="373062" y="3973512"/>
                <a:ext cx="552300" cy="2019299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0"/>
                    </a:moveTo>
                    <a:lnTo>
                      <a:pt x="98965" y="54905"/>
                    </a:lnTo>
                    <a:lnTo>
                      <a:pt x="120000" y="120000"/>
                    </a:lnTo>
                    <a:lnTo>
                      <a:pt x="18620" y="63773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dk1"/>
                  </a:gs>
                  <a:gs pos="100000">
                    <a:srgbClr val="000076"/>
                  </a:gs>
                </a:gsLst>
                <a:lin ang="18900044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273" name="Shape 273"/>
              <p:cNvSpPr/>
              <p:nvPr/>
            </p:nvSpPr>
            <p:spPr>
              <a:xfrm rot="-1739850">
                <a:off x="469842" y="4837128"/>
                <a:ext cx="350886" cy="276088"/>
              </a:xfrm>
              <a:prstGeom prst="ellipse">
                <a:avLst/>
              </a:prstGeom>
              <a:gradFill>
                <a:gsLst>
                  <a:gs pos="0">
                    <a:srgbClr val="00006F"/>
                  </a:gs>
                  <a:gs pos="50000">
                    <a:schemeClr val="dk1"/>
                  </a:gs>
                  <a:gs pos="100000">
                    <a:srgbClr val="00006F"/>
                  </a:gs>
                </a:gsLst>
                <a:lin ang="18900044" scaled="0"/>
              </a:gra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</p:grpSp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xfrm>
            <a:off x="301625" y="171450"/>
            <a:ext cx="85406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75" name="Shape 275"/>
          <p:cNvSpPr txBox="1">
            <a:spLocks noGrp="1"/>
          </p:cNvSpPr>
          <p:nvPr>
            <p:ph type="dt" idx="10"/>
          </p:nvPr>
        </p:nvSpPr>
        <p:spPr>
          <a:xfrm>
            <a:off x="301625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76" name="Shape 276"/>
          <p:cNvSpPr txBox="1">
            <a:spLocks noGrp="1"/>
          </p:cNvSpPr>
          <p:nvPr>
            <p:ph type="ftr" idx="11"/>
          </p:nvPr>
        </p:nvSpPr>
        <p:spPr>
          <a:xfrm>
            <a:off x="3124200" y="4683918"/>
            <a:ext cx="2895600" cy="35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77" name="Shape 277"/>
          <p:cNvSpPr txBox="1">
            <a:spLocks noGrp="1"/>
          </p:cNvSpPr>
          <p:nvPr>
            <p:ph type="sldNum" idx="12"/>
          </p:nvPr>
        </p:nvSpPr>
        <p:spPr>
          <a:xfrm>
            <a:off x="6553200" y="4683918"/>
            <a:ext cx="2289300" cy="35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301625" y="1200150"/>
            <a:ext cx="8540699" cy="337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lvl="2" indent="-1066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title"/>
          </p:nvPr>
        </p:nvSpPr>
        <p:spPr>
          <a:xfrm>
            <a:off x="301650" y="2198075"/>
            <a:ext cx="8540699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Urbanization</a:t>
            </a:r>
          </a:p>
        </p:txBody>
      </p:sp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301625" y="1200150"/>
            <a:ext cx="8540699" cy="3374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title"/>
          </p:nvPr>
        </p:nvSpPr>
        <p:spPr>
          <a:xfrm>
            <a:off x="301625" y="171450"/>
            <a:ext cx="8540699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Characteristics</a:t>
            </a:r>
          </a:p>
        </p:txBody>
      </p:sp>
      <p:sp>
        <p:nvSpPr>
          <p:cNvPr id="464" name="Shape 464"/>
          <p:cNvSpPr txBox="1">
            <a:spLocks noGrp="1"/>
          </p:cNvSpPr>
          <p:nvPr>
            <p:ph type="body" idx="1"/>
          </p:nvPr>
        </p:nvSpPr>
        <p:spPr>
          <a:xfrm>
            <a:off x="301625" y="1200150"/>
            <a:ext cx="8540699" cy="3374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</a:pPr>
            <a:r>
              <a:rPr lang="en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Excessive land consumption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</a:pPr>
            <a:r>
              <a:rPr lang="en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Low population densities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</a:pPr>
            <a:r>
              <a:rPr lang="en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Lack of transportation options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title"/>
          </p:nvPr>
        </p:nvSpPr>
        <p:spPr>
          <a:xfrm>
            <a:off x="301625" y="171450"/>
            <a:ext cx="8540699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/>
              <a:t>Benefits</a:t>
            </a:r>
          </a:p>
        </p:txBody>
      </p:sp>
      <p:sp>
        <p:nvSpPr>
          <p:cNvPr id="470" name="Shape 470"/>
          <p:cNvSpPr txBox="1">
            <a:spLocks noGrp="1"/>
          </p:cNvSpPr>
          <p:nvPr>
            <p:ph type="body" idx="1"/>
          </p:nvPr>
        </p:nvSpPr>
        <p:spPr>
          <a:xfrm>
            <a:off x="301625" y="1200150"/>
            <a:ext cx="8540699" cy="3374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</a:pPr>
            <a:r>
              <a:rPr lang="en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Land prices decrease as you move away from the city center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</a:pPr>
            <a:r>
              <a:rPr lang="en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Middle class people opt for cheaper homes and a perceived higher standard of living outside of the cit</a:t>
            </a:r>
            <a:r>
              <a:rPr lang="en"/>
              <a:t>y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</a:pPr>
            <a:r>
              <a:rPr lang="en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The car makes it all possible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title"/>
          </p:nvPr>
        </p:nvSpPr>
        <p:spPr>
          <a:xfrm>
            <a:off x="301625" y="171450"/>
            <a:ext cx="8540699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Problems with Urban Sprawl</a:t>
            </a:r>
          </a:p>
        </p:txBody>
      </p:sp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301625" y="1200150"/>
            <a:ext cx="8540699" cy="3374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</a:pPr>
            <a:r>
              <a:rPr lang="en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Inefficient land use</a:t>
            </a:r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</a:pPr>
            <a:r>
              <a:rPr lang="en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Increased energy consumption</a:t>
            </a:r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</a:pPr>
            <a:r>
              <a:rPr lang="en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Increase in tax burden.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</a:pPr>
            <a:r>
              <a:rPr lang="en"/>
              <a:t>Expensive to service.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</a:pPr>
            <a:r>
              <a:rPr lang="en"/>
              <a:t>Takes population away from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"/>
              <a:t>   downtown areas.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None/>
            </a:pPr>
            <a:endParaRPr sz="32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477" name="Shape 4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5780" y="1388550"/>
            <a:ext cx="2030999" cy="31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 txBox="1">
            <a:spLocks noGrp="1"/>
          </p:cNvSpPr>
          <p:nvPr>
            <p:ph type="title"/>
          </p:nvPr>
        </p:nvSpPr>
        <p:spPr>
          <a:xfrm>
            <a:off x="301625" y="171450"/>
            <a:ext cx="8540699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Problems continued</a:t>
            </a:r>
          </a:p>
        </p:txBody>
      </p:sp>
      <p:sp>
        <p:nvSpPr>
          <p:cNvPr id="483" name="Shape 483"/>
          <p:cNvSpPr txBox="1">
            <a:spLocks noGrp="1"/>
          </p:cNvSpPr>
          <p:nvPr>
            <p:ph type="body" idx="1"/>
          </p:nvPr>
        </p:nvSpPr>
        <p:spPr>
          <a:xfrm>
            <a:off x="301625" y="1200150"/>
            <a:ext cx="8540699" cy="3374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Leads to isolation and fragmentation of communities.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Can cause depressed areas in the city core areas.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Less chances for small businesses.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>
            <a:spLocks noGrp="1"/>
          </p:cNvSpPr>
          <p:nvPr>
            <p:ph type="title"/>
          </p:nvPr>
        </p:nvSpPr>
        <p:spPr>
          <a:xfrm>
            <a:off x="301625" y="171450"/>
            <a:ext cx="8540699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Final Assignment</a:t>
            </a:r>
          </a:p>
        </p:txBody>
      </p:sp>
      <p:sp>
        <p:nvSpPr>
          <p:cNvPr id="489" name="Shape 489"/>
          <p:cNvSpPr txBox="1">
            <a:spLocks noGrp="1"/>
          </p:cNvSpPr>
          <p:nvPr>
            <p:ph type="body" idx="1"/>
          </p:nvPr>
        </p:nvSpPr>
        <p:spPr>
          <a:xfrm>
            <a:off x="301625" y="1200150"/>
            <a:ext cx="8540699" cy="3742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Answer the following questions in one half page answer.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 How did the industrial revolution lead to urban growth?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How does urban sprawl negatively affect the social, economic and environmental condition of a given area.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title"/>
          </p:nvPr>
        </p:nvSpPr>
        <p:spPr>
          <a:xfrm>
            <a:off x="301625" y="171450"/>
            <a:ext cx="8540699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Migrant Communities</a:t>
            </a:r>
          </a:p>
        </p:txBody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301625" y="1059656"/>
            <a:ext cx="4194300" cy="3780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</a:pPr>
            <a:r>
              <a:rPr lang="en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Earliest human groups</a:t>
            </a:r>
            <a:r>
              <a:rPr lang="en"/>
              <a:t> had a </a:t>
            </a:r>
            <a:r>
              <a:rPr lang="en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Nomadic lifestyle.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</a:pPr>
            <a:r>
              <a:rPr lang="en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Why did they live in groups?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 - Protection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 - Easier to hunt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 - Gather food</a:t>
            </a:r>
          </a:p>
        </p:txBody>
      </p:sp>
      <p:pic>
        <p:nvPicPr>
          <p:cNvPr id="410" name="Shape 41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1491852"/>
            <a:ext cx="4102200" cy="2571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>
            <a:spLocks noGrp="1"/>
          </p:cNvSpPr>
          <p:nvPr>
            <p:ph type="title"/>
          </p:nvPr>
        </p:nvSpPr>
        <p:spPr>
          <a:xfrm>
            <a:off x="301625" y="171450"/>
            <a:ext cx="8540699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First Villages</a:t>
            </a:r>
          </a:p>
        </p:txBody>
      </p:sp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301625" y="1200150"/>
            <a:ext cx="4630799" cy="3682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</a:pPr>
            <a:r>
              <a:rPr lang="en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How did the development of agriculture affect the people?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- stable location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- regular food supply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- less time for gathering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- gave rise to the first villages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- more time for other activities</a:t>
            </a:r>
            <a:r>
              <a:rPr lang="en" sz="2400"/>
              <a:t>, producing other goods, scientific activity.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418" name="Shape 41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64162" y="1113233"/>
            <a:ext cx="3378299" cy="3374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>
            <a:spLocks noGrp="1"/>
          </p:cNvSpPr>
          <p:nvPr>
            <p:ph type="title"/>
          </p:nvPr>
        </p:nvSpPr>
        <p:spPr>
          <a:xfrm>
            <a:off x="301625" y="171450"/>
            <a:ext cx="8540699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Trading Communities</a:t>
            </a:r>
          </a:p>
        </p:txBody>
      </p:sp>
      <p:sp>
        <p:nvSpPr>
          <p:cNvPr id="425" name="Shape 425"/>
          <p:cNvSpPr txBox="1">
            <a:spLocks noGrp="1"/>
          </p:cNvSpPr>
          <p:nvPr>
            <p:ph type="body" idx="1"/>
          </p:nvPr>
        </p:nvSpPr>
        <p:spPr>
          <a:xfrm>
            <a:off x="4648200" y="1200150"/>
            <a:ext cx="4194300" cy="3374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</a:pPr>
            <a:r>
              <a:rPr lang="en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Intra &amp; inter-village trade created potential for a new profession.</a:t>
            </a:r>
          </a:p>
          <a:p>
            <a:pPr marL="342900" marR="0" lvl="0" indent="-37338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►"/>
            </a:pPr>
            <a:r>
              <a:rPr lang="en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Buying &amp; selling goods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</a:pPr>
            <a:r>
              <a:rPr lang="en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communities developed to  help other communities trade.</a:t>
            </a:r>
          </a:p>
        </p:txBody>
      </p:sp>
      <p:pic>
        <p:nvPicPr>
          <p:cNvPr id="426" name="Shape 4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5287" y="1600200"/>
            <a:ext cx="3865499" cy="224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>
            <a:spLocks noGrp="1"/>
          </p:cNvSpPr>
          <p:nvPr>
            <p:ph type="title"/>
          </p:nvPr>
        </p:nvSpPr>
        <p:spPr>
          <a:xfrm>
            <a:off x="395287" y="122158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"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Impact of the Industrial Revolution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title"/>
          </p:nvPr>
        </p:nvSpPr>
        <p:spPr>
          <a:xfrm>
            <a:off x="611187" y="411956"/>
            <a:ext cx="7929599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Impact of the Industrial Revolution</a:t>
            </a:r>
          </a:p>
        </p:txBody>
      </p:sp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301625" y="1200150"/>
            <a:ext cx="8540699" cy="3374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Arial"/>
              <a:buChar char="►"/>
            </a:pPr>
            <a:r>
              <a:rPr lang="en" sz="3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Improved </a:t>
            </a:r>
            <a:r>
              <a:rPr lang="en" sz="3600"/>
              <a:t>food production led to less need for farm workers</a:t>
            </a:r>
            <a:r>
              <a:rPr lang="en" sz="3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Arial"/>
              <a:buChar char="►"/>
            </a:pPr>
            <a:r>
              <a:rPr lang="en" sz="3600"/>
              <a:t>People left the rural areas for factory </a:t>
            </a:r>
            <a:r>
              <a:rPr lang="en" sz="3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jobs in the city</a:t>
            </a:r>
            <a:r>
              <a:rPr lang="en"/>
              <a:t>.</a:t>
            </a:r>
          </a:p>
          <a:p>
            <a:pPr marL="342900" marR="0" lvl="0" indent="-342900" algn="l" rtl="0"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79999"/>
              <a:buFont typeface="Arial"/>
              <a:buNone/>
            </a:pPr>
            <a:endParaRPr sz="36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 txBox="1">
            <a:spLocks noGrp="1"/>
          </p:cNvSpPr>
          <p:nvPr>
            <p:ph type="title"/>
          </p:nvPr>
        </p:nvSpPr>
        <p:spPr>
          <a:xfrm>
            <a:off x="301625" y="171450"/>
            <a:ext cx="8540699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Industrial Revolution</a:t>
            </a:r>
          </a:p>
        </p:txBody>
      </p:sp>
      <p:sp>
        <p:nvSpPr>
          <p:cNvPr id="445" name="Shape 445"/>
          <p:cNvSpPr txBox="1">
            <a:spLocks noGrp="1"/>
          </p:cNvSpPr>
          <p:nvPr>
            <p:ph type="body" idx="1"/>
          </p:nvPr>
        </p:nvSpPr>
        <p:spPr>
          <a:xfrm>
            <a:off x="301625" y="1200150"/>
            <a:ext cx="8540699" cy="3374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0" rtl="0">
              <a:spcBef>
                <a:spcPts val="720"/>
              </a:spcBef>
              <a:buSzPct val="79999"/>
            </a:pPr>
            <a:r>
              <a:rPr lang="en" sz="3600"/>
              <a:t>Formation of middle class professions. Ex. Bankers, lawyers, managers.</a:t>
            </a:r>
          </a:p>
          <a:p>
            <a:pPr lvl="0" indent="-45720" rtl="0">
              <a:spcBef>
                <a:spcPts val="720"/>
              </a:spcBef>
              <a:buSzPct val="100000"/>
            </a:pPr>
            <a:r>
              <a:rPr lang="en" sz="3600"/>
              <a:t>People had more income.</a:t>
            </a:r>
          </a:p>
          <a:p>
            <a:pPr lvl="0" indent="-45720" rtl="0">
              <a:spcBef>
                <a:spcPts val="720"/>
              </a:spcBef>
              <a:buSzPct val="100000"/>
            </a:pPr>
            <a:r>
              <a:rPr lang="en" sz="3600"/>
              <a:t>People could enjoy more goods.</a:t>
            </a:r>
          </a:p>
          <a:p>
            <a:pPr lvl="0" indent="0" rtl="0">
              <a:spcBef>
                <a:spcPts val="720"/>
              </a:spcBef>
              <a:buClr>
                <a:schemeClr val="hlink"/>
              </a:buClr>
              <a:buSzPct val="79999"/>
              <a:buFont typeface="Arial"/>
              <a:buNone/>
            </a:pPr>
            <a:endParaRPr sz="3600"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>
            <a:spLocks noGrp="1"/>
          </p:cNvSpPr>
          <p:nvPr>
            <p:ph type="title"/>
          </p:nvPr>
        </p:nvSpPr>
        <p:spPr>
          <a:xfrm>
            <a:off x="301625" y="171450"/>
            <a:ext cx="8540699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301625" y="1200150"/>
            <a:ext cx="8540699" cy="3374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This is the driving force behind Urbanization. 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Great cities such as London and Paris emerged as factory towns.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People increasingly left the farms to live in the cities.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 txBox="1">
            <a:spLocks noGrp="1"/>
          </p:cNvSpPr>
          <p:nvPr>
            <p:ph type="title"/>
          </p:nvPr>
        </p:nvSpPr>
        <p:spPr>
          <a:xfrm>
            <a:off x="301625" y="171450"/>
            <a:ext cx="8540699" cy="8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lang="en"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What is Urban Sprawl</a:t>
            </a:r>
          </a:p>
        </p:txBody>
      </p:sp>
      <p:sp>
        <p:nvSpPr>
          <p:cNvPr id="457" name="Shape 457"/>
          <p:cNvSpPr txBox="1">
            <a:spLocks noGrp="1"/>
          </p:cNvSpPr>
          <p:nvPr>
            <p:ph type="body" idx="1"/>
          </p:nvPr>
        </p:nvSpPr>
        <p:spPr>
          <a:xfrm>
            <a:off x="301625" y="1200150"/>
            <a:ext cx="3909900" cy="3374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Char char="►"/>
            </a:pPr>
            <a:r>
              <a:rPr lang="en" sz="28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Urban Sprawl</a:t>
            </a:r>
            <a:r>
              <a:rPr lang="en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is a pattern of land use that is characterized by spread out automobile dependant development outside of more compact city centers.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Noto Sans Symbols"/>
              <a:buNone/>
            </a:pPr>
            <a:endParaRPr sz="2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458" name="Shape 4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40200" y="1383506"/>
            <a:ext cx="4787999" cy="269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t">
  <a:themeElements>
    <a:clrScheme name="Slit 8">
      <a:dk1>
        <a:srgbClr val="000000"/>
      </a:dk1>
      <a:lt1>
        <a:srgbClr val="D0DAE2"/>
      </a:lt1>
      <a:dk2>
        <a:srgbClr val="000000"/>
      </a:dk2>
      <a:lt2>
        <a:srgbClr val="E7EDF1"/>
      </a:lt2>
      <a:accent1>
        <a:srgbClr val="33CCCC"/>
      </a:accent1>
      <a:accent2>
        <a:srgbClr val="0099CC"/>
      </a:accent2>
      <a:accent3>
        <a:srgbClr val="E4EAEE"/>
      </a:accent3>
      <a:accent4>
        <a:srgbClr val="000000"/>
      </a:accent4>
      <a:accent5>
        <a:srgbClr val="ADE2E2"/>
      </a:accent5>
      <a:accent6>
        <a:srgbClr val="008AB9"/>
      </a:accent6>
      <a:hlink>
        <a:srgbClr val="3333CC"/>
      </a:hlink>
      <a:folHlink>
        <a:srgbClr val="008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mpass">
  <a:themeElements>
    <a:clrScheme name="Compass 1">
      <a:dk1>
        <a:srgbClr val="00007A"/>
      </a:dk1>
      <a:lt1>
        <a:srgbClr val="FFFFFF"/>
      </a:lt1>
      <a:dk2>
        <a:srgbClr val="000066"/>
      </a:dk2>
      <a:lt2>
        <a:srgbClr val="CCECFF"/>
      </a:lt2>
      <a:accent1>
        <a:srgbClr val="6F64C2"/>
      </a:accent1>
      <a:accent2>
        <a:srgbClr val="0089BA"/>
      </a:accent2>
      <a:accent3>
        <a:srgbClr val="AAAAB8"/>
      </a:accent3>
      <a:accent4>
        <a:srgbClr val="DADADA"/>
      </a:accent4>
      <a:accent5>
        <a:srgbClr val="BBB8DD"/>
      </a:accent5>
      <a:accent6>
        <a:srgbClr val="007CA8"/>
      </a:accent6>
      <a:hlink>
        <a:srgbClr val="66CCFF"/>
      </a:hlink>
      <a:folHlink>
        <a:srgbClr val="00CC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437</Words>
  <Application>Microsoft Office PowerPoint</Application>
  <PresentationFormat>On-screen Show (16:9)</PresentationFormat>
  <Paragraphs>69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Tahoma</vt:lpstr>
      <vt:lpstr>Noto Sans Symbols</vt:lpstr>
      <vt:lpstr>Arial</vt:lpstr>
      <vt:lpstr>simple-light-2</vt:lpstr>
      <vt:lpstr>Slit</vt:lpstr>
      <vt:lpstr>Compass</vt:lpstr>
      <vt:lpstr>Urbanization</vt:lpstr>
      <vt:lpstr>Migrant Communities</vt:lpstr>
      <vt:lpstr>First Villages</vt:lpstr>
      <vt:lpstr>Trading Communities</vt:lpstr>
      <vt:lpstr>Impact of the Industrial Revolution</vt:lpstr>
      <vt:lpstr>Impact of the Industrial Revolution</vt:lpstr>
      <vt:lpstr>Industrial Revolution</vt:lpstr>
      <vt:lpstr>PowerPoint Presentation</vt:lpstr>
      <vt:lpstr>What is Urban Sprawl</vt:lpstr>
      <vt:lpstr>Characteristics</vt:lpstr>
      <vt:lpstr>Benefits</vt:lpstr>
      <vt:lpstr>Problems with Urban Sprawl</vt:lpstr>
      <vt:lpstr>Problems continued</vt:lpstr>
      <vt:lpstr>Final 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Urbanization</dc:title>
  <dc:creator>Todd Powers</dc:creator>
  <cp:lastModifiedBy>Techology Support</cp:lastModifiedBy>
  <cp:revision>1</cp:revision>
  <dcterms:modified xsi:type="dcterms:W3CDTF">2016-01-25T17:10:27Z</dcterms:modified>
</cp:coreProperties>
</file>