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7043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68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41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93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78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66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38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3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06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9-HTtgFO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gIdMMwTTkl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6325"/>
            <a:ext cx="9096375" cy="391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11325" y="178800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Feeding the World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 types of Farming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Subsistence: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Farming that involves only rearing enough animals and/or growing enough crops to support immediate friends and family.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Cash Crop: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cash crop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an agricultural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crop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which is grown for sale to return a profit.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Intensive: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Intensive farming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or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intensive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agriculture is a kind of agriculture where a lot of capital and labour are used to increase the yield that can be obtained per area.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Extensive: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Extensive farming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or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extensive agriculture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(as opposed to intensive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farming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) is an agricultural production system that uses small inputs of labor, fertilizers, and capital, relative to the land area being farmed.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Farming Trends in Canada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50" y="1150425"/>
            <a:ext cx="8688425" cy="42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311700" y="254175"/>
            <a:ext cx="8520599" cy="548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World Population Growth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883650"/>
            <a:ext cx="8520599" cy="41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 Food Production and Population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00" y="1152475"/>
            <a:ext cx="7824549" cy="382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5" y="883650"/>
            <a:ext cx="4039800" cy="41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275" y="1152475"/>
            <a:ext cx="4166975" cy="382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Green Revolution start at 5 mins in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https://www.youtube.com/watch?v=Lg9-HTtgFOk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https://www.youtube.com/watch?v=gIdMMwTTklc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Article Questions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Define the 4 types of farming.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are High-Yields varieties?  Why are HYV crops not environmentally sustainable?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did the Green Revolution favour the wealthier farmers?  How did it benefit developed countries and corporations?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Why did the Green Revolution fail to solve the food crisis in African Countries?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 a half page evaluate the effectiveness of the Green Revolution as a solution to world hunger.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PowerPoint Presentation</vt:lpstr>
      <vt:lpstr>4 types of Farming</vt:lpstr>
      <vt:lpstr>Farming Trends in Canada</vt:lpstr>
      <vt:lpstr>World Population Growth</vt:lpstr>
      <vt:lpstr>World Food Production and Population</vt:lpstr>
      <vt:lpstr>PowerPoint Presentation</vt:lpstr>
      <vt:lpstr>Green Revolution start at 5 mins in </vt:lpstr>
      <vt:lpstr>Article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Powers</dc:creator>
  <cp:lastModifiedBy>Techology Support</cp:lastModifiedBy>
  <cp:revision>1</cp:revision>
  <dcterms:modified xsi:type="dcterms:W3CDTF">2016-01-15T19:32:38Z</dcterms:modified>
</cp:coreProperties>
</file>