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7734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6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3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81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33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66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232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04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58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pU6WQXkiO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98650"/>
            <a:ext cx="8520600" cy="94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Conflict Diamonds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100" y="1213149"/>
            <a:ext cx="4490825" cy="38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6650"/>
            <a:ext cx="4441150" cy="36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Issue - Cultural Globalization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major markets for Diamonds are in Western developed nations.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Associated with love, engagement and marriage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Cultural tradition to give a diamond ring to propose.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525" y="2149625"/>
            <a:ext cx="2993875" cy="29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Diamond Ads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https://www.youtube.com/watch?v=8pU6WQXkiOU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https://www.youtube.com/watch?v=plg7Uw9NeDY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Issue - Conflict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6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Diamonds fuel wars in many countries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They are used as currency to buy weapons to support war mostly in African countries.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Sierra Leone and Liberia civil wars fueled by conflict diamonds used to buy small arms.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Once an army takes over an area they enslave the locals to work in mines.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Hands are cut off for refusal to work as slaves and to control populations once a village is taken over.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300" y="1152475"/>
            <a:ext cx="3849349" cy="360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Diamonds in Africa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90874"/>
            <a:ext cx="3849050" cy="33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24925"/>
            <a:ext cx="4255125" cy="39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8050" y="1119187"/>
            <a:ext cx="224790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Issue - Child Soldiers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Many of the armies in Africa use child soldiers.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They are kidnaped and are dependant on generals for food, shelter etc.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They are trained and drugged before going into combat.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Children are used because they do not understand their consequences and will do things that rational adults would not.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Children are also used as slaves to mine diamonds.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issue - Diamond Polishers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Diamonds are dull when first mined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These are called Rough diamonds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India has the largest diamond polishing industry in the world.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Located in Sarat, India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050" y="1152475"/>
            <a:ext cx="2159425" cy="12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74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050" y="2518500"/>
            <a:ext cx="247867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Issue - Diamond Polishing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Diamonds are polished using sweatshop labour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Workers experience ill health effects from breathing in the polished diamond particles.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For and hour worth of polishing, companies pay the workers $1 and profit $1000 once sold.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4076749" cy="269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Kimberley Process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Kimberley process is an agreement between 76 diamond companies to ensure they are not buying conflict diamond.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Companies now certify where a diamond is from.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Does not deal with the polishing industry.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Legal responsibility.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350" y="1198437"/>
            <a:ext cx="4186950" cy="274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simple-light-2</vt:lpstr>
      <vt:lpstr>Conflict Diamonds</vt:lpstr>
      <vt:lpstr>The Issue - Cultural Globalization</vt:lpstr>
      <vt:lpstr>Diamond Ads</vt:lpstr>
      <vt:lpstr>The Issue - Conflict</vt:lpstr>
      <vt:lpstr>PowerPoint Presentation</vt:lpstr>
      <vt:lpstr>The Issue - Child Soldiers</vt:lpstr>
      <vt:lpstr>The issue - Diamond Polishers</vt:lpstr>
      <vt:lpstr>The Issue - Diamond Polishing</vt:lpstr>
      <vt:lpstr>Kimberley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Diamonds</dc:title>
  <dc:creator>Todd Powers</dc:creator>
  <cp:lastModifiedBy>Techology Support</cp:lastModifiedBy>
  <cp:revision>1</cp:revision>
  <dcterms:modified xsi:type="dcterms:W3CDTF">2016-03-31T15:07:37Z</dcterms:modified>
</cp:coreProperties>
</file>